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447800"/>
            <a:ext cx="6125395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ТИПОВИ </a:t>
            </a:r>
          </a:p>
          <a:p>
            <a:pPr algn="ctr"/>
            <a:r>
              <a:rPr lang="sr-Cyrl-R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КЛИМЕ</a:t>
            </a:r>
          </a:p>
          <a:p>
            <a:pPr algn="ctr"/>
            <a:r>
              <a:rPr lang="sr-Cyrl-R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НА ЗЕМЉИ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20. лекција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228600" y="1219200"/>
            <a:ext cx="6172200" cy="54864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ТОПЛОТНИ ПОЈАСЕВИ НА ЗЕМЉИ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5" name="Straight Connector 4"/>
          <p:cNvCxnSpPr>
            <a:stCxn id="2" idx="2"/>
            <a:endCxn id="2" idx="6"/>
          </p:cNvCxnSpPr>
          <p:nvPr/>
        </p:nvCxnSpPr>
        <p:spPr>
          <a:xfrm rot="10800000" flipH="1">
            <a:off x="228600" y="3962400"/>
            <a:ext cx="617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2971800"/>
            <a:ext cx="571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" y="4953000"/>
            <a:ext cx="5715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0" y="1676400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524000" y="6096000"/>
            <a:ext cx="3733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Brace 15"/>
          <p:cNvSpPr/>
          <p:nvPr/>
        </p:nvSpPr>
        <p:spPr>
          <a:xfrm>
            <a:off x="6477000" y="2971800"/>
            <a:ext cx="457200" cy="1981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>
            <a:off x="6553200" y="1676400"/>
            <a:ext cx="2286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6553200" y="4953000"/>
            <a:ext cx="2286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>
            <a:off x="6553200" y="1143000"/>
            <a:ext cx="1524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>
            <a:off x="6553200" y="6172200"/>
            <a:ext cx="1524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010400" y="34290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Жарки топлотни појас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39000" y="1752600"/>
            <a:ext cx="167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Северни умерени топлотни појас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39000" y="4648200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Јужни умерени топлотни појас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1800" y="990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Северни хладни</a:t>
            </a:r>
          </a:p>
          <a:p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оплотни појас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1800" y="60198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Јужни хладни</a:t>
            </a:r>
          </a:p>
          <a:p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оплотни појас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" y="3657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Екватор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400" y="2667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Северни повратник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57400" y="1371600"/>
            <a:ext cx="2281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Северни </a:t>
            </a:r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поларник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7200" y="4724400"/>
            <a:ext cx="2154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Јужни </a:t>
            </a:r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повратник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47800" y="5867400"/>
            <a:ext cx="2077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Јужни </a:t>
            </a:r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поларник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ТИПОВИ КЛИМЕ ЖАРКОГ ТОПЛОТНОГ ПОЈАСА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62400" y="3810000"/>
            <a:ext cx="518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1" i="0" u="sng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ТРОПСКО</a:t>
            </a:r>
            <a:r>
              <a:rPr kumimoji="0" lang="sr-Cyrl-CS" b="1" i="0" u="sng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– МОНСУНСКА</a:t>
            </a:r>
            <a:r>
              <a:rPr kumimoji="0" lang="sr-Cyrl-CS" i="0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клима влада од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10 до 20</a:t>
            </a:r>
            <a:r>
              <a:rPr lang="sr-Cyrl-R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 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у Америци, Африци, Азији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Аустралији. </a:t>
            </a:r>
            <a:endParaRPr lang="en-US" dirty="0" smtClean="0"/>
          </a:p>
        </p:txBody>
      </p:sp>
      <p:pic>
        <p:nvPicPr>
          <p:cNvPr id="4099" name="Picture 3" descr="http://lifebeyondthesea.com/wp-content/uploads/webeindajunglen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685800"/>
            <a:ext cx="3810000" cy="2857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7620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ЕКВАТОРИЈАЛНА КЛИМА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је заступљена </a:t>
            </a:r>
          </a:p>
          <a:p>
            <a:pPr marL="457200" indent="-457200"/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ко екватора, између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10</a:t>
            </a:r>
            <a:r>
              <a:rPr lang="sr-Cyrl-R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 10</a:t>
            </a:r>
            <a:r>
              <a:rPr lang="sr-Cyrl-R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у Африци,</a:t>
            </a:r>
          </a:p>
          <a:p>
            <a:pPr marL="457200" indent="-457200"/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Јужној Америци и Малајском архипелагу. 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752600"/>
            <a:ext cx="525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Нема годишњих доба, температуре се крећу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д 25 до 28</a:t>
            </a:r>
            <a:r>
              <a:rPr lang="sr-Cyrl-R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 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а ваздушни притисак је низак.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Падавине су свакодневне (зениталне кише)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 минимум од 1500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mm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годишње. Вегетацију чине џунгле (прашуме, селваси).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101" name="Picture 5" descr="http://photos.travellerspoint.com/765492/savan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733800"/>
            <a:ext cx="3810000" cy="28575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962400" y="47244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Постоје два годишња доба, сушни зимски и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л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етњи кишни период. Влаге је довољно за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бразовање високих трава – савана.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57150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Монсунску климу одликују монсуни који у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л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етњој половини године доносе огромне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адавине, преко 5000 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mm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7" grpId="0"/>
      <p:bldP spid="6" grpId="0"/>
      <p:bldP spid="8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ites.google.com/site/brownsgeographyportfolio/_/rsrc/1323033111377/african-climate-zones/Desert%20Oasis%20Libya.jpg?height=300&amp;width=4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810000" cy="28575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3276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ТИПОВИ КЛИМЕ </a:t>
            </a:r>
            <a:r>
              <a:rPr lang="sr-Cyrl-RS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УМЕРЕНИХ ТОПЛОТНИХ </a:t>
            </a:r>
            <a:r>
              <a:rPr lang="sr-Cyrl-RS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ПОЈАСА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2286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ПУСТИЊСКА КЛИМА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влада у подручјима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ко повратника, у Америци, Африци, Азији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Аустралији.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1430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Одликују је велике разлике у температури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оком дана и ноћи, лета и зиме, као и мала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годишња количина падавина, испод 100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mm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 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21336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Вегетације има само по оазама – местима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г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де подземна вода избија на површину.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076" name="Picture 4" descr="http://www.agriturismomontepira.com/images/escursioni_01_400x3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810000"/>
            <a:ext cx="3810000" cy="28575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38100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СРЕДОЗЕМНА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или суптропска клима влада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подручјима од 30 до 40</a:t>
            </a:r>
            <a:r>
              <a:rPr lang="sr-Cyrl-R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 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у Европи, Америци, Африци и Аустралији. У Азији је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з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ову синијска (кинеска) клима.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0292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Одликују је дуга, топла, сува лета и благе,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ишовите зиме. Вегетацију чине макије а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г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аје се маслине, винова лоза и јужно воће.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9436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Ова подручја су густо насељена. 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_eZCMlFQMEDs/Rp9ptcK3WNI/AAAAAAAAAI8/puuz_YT8Yf8/s400/DSC032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52400"/>
            <a:ext cx="3962400" cy="2971800"/>
          </a:xfrm>
          <a:prstGeom prst="rect">
            <a:avLst/>
          </a:prstGeom>
          <a:noFill/>
        </p:spPr>
      </p:pic>
      <p:pic>
        <p:nvPicPr>
          <p:cNvPr id="2052" name="Picture 4" descr="http://1.bp.blogspot.com/_vzMXlfzgosE/SuPdxdpen9I/AAAAAAAACoI/uUxOpl_OP9c/s400/aau+Saryarka+%E2%80%94+Steppe+and+Lakes+of+Northern+Kazakhst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505200"/>
            <a:ext cx="4216400" cy="31623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286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ОКЕАНСКА КЛИМА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влада у умереним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ш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иринама,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од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40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до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60</a:t>
            </a:r>
            <a:r>
              <a:rPr lang="sr-Cyrl-R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 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у Европи и 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Америци, тј. на обалама Пацифика и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Атлантског океана.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716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Лета су свежа и топла, а зиме благе (изнад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0</a:t>
            </a:r>
            <a:r>
              <a:rPr lang="sr-Cyrl-R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 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). Падавина је доста, до 2000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mm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и има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х читаве године. Магле су честа појава. 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6670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Ова подручја су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изузетно густо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насељена. 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34290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КОНТИНЕНТАЛНА КЛИМА</a:t>
            </a:r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влада у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мереним ширинама,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од 40 до 60</a:t>
            </a:r>
            <a:r>
              <a:rPr lang="sr-Cyrl-R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 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оје су удаљене од мора и океана. Јавља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е у Европи, Азији и Америци.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4648200"/>
            <a:ext cx="48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Постоје сва четири годишња доба. Лета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 топла а зиме хладне. Падавина је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ало, 300 до 600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mm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па су образоване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иске траве – степе. Плодне степе су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нтензивно обрађене.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860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Вегетацију чине пашњаци и мешовите </a:t>
            </a:r>
            <a:r>
              <a:rPr lang="sr-Cyrl-RS" sz="17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шуме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0" y="60960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Умерена варијанта ове климе назива се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мереноконтинентална клима.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humbs.dreamstime.com/x/siberian-taiga-aerial-view-3191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85800"/>
            <a:ext cx="3810000" cy="2857500"/>
          </a:xfrm>
          <a:prstGeom prst="rect">
            <a:avLst/>
          </a:prstGeom>
          <a:noFill/>
        </p:spPr>
      </p:pic>
      <p:pic>
        <p:nvPicPr>
          <p:cNvPr id="1028" name="Picture 4" descr="http://imagecache2.allposters.com/IMAGES/DANPOD/US02_CSL0040_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810000"/>
            <a:ext cx="3810000" cy="28575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ТИПОВИ КЛИМЕ </a:t>
            </a:r>
            <a:r>
              <a:rPr lang="sr-Cyrl-RS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ХЛАДНИХ </a:t>
            </a:r>
            <a:r>
              <a:rPr lang="sr-Cyrl-RS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ТОПЛОТНИХ ПОЈАСА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6858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СУБПОЛАРНА КЛИМА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влада у подручјима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ко поларника, у северним деловима Азије,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Европе и Америке.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16002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Одликује се дугим (9 – 10 месеци), веома хладним и снежним зимама, кратким и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рохладним летима. Падавина је мало, у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блику снега.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27432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Вегетацију ове климе чине четинарске шуме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- тајге.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8862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ПОЛАРНА КЛИМА </a:t>
            </a:r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влада на просторима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острвља  уз обале Арктика и Антарктика. 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0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Температуре се спуштају и до -40, па чак и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-70</a:t>
            </a:r>
            <a:r>
              <a:rPr lang="sr-Cyrl-R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 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хладне зиме трају и до 11 месеци.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Падавине су искључиво у облику снега, до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100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mm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годишње. 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7912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На Арктику и Антарктику влада циркум –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оларна клима са вечитим снегом и ледом.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cacheimg.sci24h.com/i.php?img=http://images.techtimes.com/data/images/full/234458/los-angeles-california-pollution.jpg&amp;key=9c1bcf6afd8c439f58b4f4af294dc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581400"/>
            <a:ext cx="4165600" cy="3124200"/>
          </a:xfrm>
          <a:prstGeom prst="rect">
            <a:avLst/>
          </a:prstGeom>
          <a:noFill/>
        </p:spPr>
      </p:pic>
      <p:pic>
        <p:nvPicPr>
          <p:cNvPr id="19460" name="Picture 4" descr="http://www.topchinatravel.com/pic/city/shangri-la/attractions/meili-snow-mountain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52400"/>
            <a:ext cx="4114800" cy="3086100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419600" y="3581400"/>
            <a:ext cx="4495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1800" b="1" i="0" u="sng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КЛИМА</a:t>
            </a:r>
            <a:r>
              <a:rPr kumimoji="0" lang="sr-Cyrl-RS" sz="1800" b="1" i="0" u="sng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 ГРАДОВА</a:t>
            </a:r>
            <a:r>
              <a:rPr kumimoji="0" lang="sr-Cyrl-RS" sz="1800" b="1" i="0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sr-Cyrl-RS" sz="1800" b="0" i="0" u="none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влада у већим градовима света. Ову климу </a:t>
            </a:r>
            <a:r>
              <a:rPr kumimoji="0" lang="sr-Cyrl-RS" sz="1800" b="0" i="0" u="none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о</a:t>
            </a:r>
            <a:r>
              <a:rPr lang="sr-Cyrl-RS" baseline="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cs typeface="Arial" pitchFamily="34" charset="0"/>
              </a:rPr>
              <a:t>дликује  већа температура ваздуха, а мања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cs typeface="Arial" pitchFamily="34" charset="0"/>
              </a:rPr>
              <a:t> влажност ваздуха, краћа инсолација, ч</a:t>
            </a:r>
            <a:r>
              <a:rPr lang="sr-Cyrl-RS" baseline="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cs typeface="Arial" pitchFamily="34" charset="0"/>
              </a:rPr>
              <a:t>ешћа појава магле зими и загађен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cs typeface="Arial" pitchFamily="34" charset="0"/>
              </a:rPr>
              <a:t> ваздух, пун гари и чађи од издувних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cs typeface="Arial" pitchFamily="34" charset="0"/>
              </a:rPr>
              <a:t>г</a:t>
            </a:r>
            <a:r>
              <a:rPr lang="sr-Cyrl-RS" baseline="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cs typeface="Arial" pitchFamily="34" charset="0"/>
              </a:rPr>
              <a:t>асова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cs typeface="Arial" pitchFamily="34" charset="0"/>
              </a:rPr>
              <a:t> фабрика и аутомобила.</a:t>
            </a:r>
            <a:r>
              <a:rPr lang="sr-Cyrl-RS" baseline="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4800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ПЛАНИНСКА КЛИМА</a:t>
            </a:r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се јавља на свим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ланинама вишим од 3000 мнв. Ваздух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ј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е разређен а осунчаност је велика. Дању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емпература брзо расте а ноћу се још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б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рже спушта.</a:t>
            </a:r>
          </a:p>
          <a:p>
            <a:endParaRPr lang="sr-Cyrl-RS" sz="7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Зиме су дуге, оштре и снежне, а лета су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ратка и свежа. Падавина је више него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околним низијама.</a:t>
            </a:r>
          </a:p>
          <a:p>
            <a:endParaRPr lang="sr-Cyrl-RS" sz="7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Вегетацију чини висинска зоналност: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л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ишћари, мешовите шуме, четинари,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ланински пашњаци – сувати, стални снег и лед.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56388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Највећу загађеност ваздуха тренутно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мају велики градови азијских </a:t>
            </a:r>
          </a:p>
          <a:p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з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емаља – Индије и Кине.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C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8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ХВАЛА </a:t>
            </a:r>
          </a:p>
          <a:p>
            <a:pPr algn="ctr"/>
            <a:r>
              <a:rPr lang="sr-Cyrl-RS" sz="8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 </a:t>
            </a:r>
          </a:p>
          <a:p>
            <a:pPr algn="ctr"/>
            <a:r>
              <a:rPr lang="sr-Cyrl-RS" sz="8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ПАЖЊИ</a:t>
            </a:r>
          </a:p>
          <a:p>
            <a:pPr algn="ctr"/>
            <a:endParaRPr lang="sr-Cyrl-RS" sz="40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sr-Cyrl-RS" sz="4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Аутор</a:t>
            </a:r>
          </a:p>
          <a:p>
            <a:pPr algn="ctr"/>
            <a:r>
              <a:rPr lang="sr-Cyrl-RS" sz="4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Гордана Васић</a:t>
            </a:r>
          </a:p>
          <a:p>
            <a:pPr algn="ctr"/>
            <a:endParaRPr lang="sr-Cyrl-RS" sz="40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sr-Cyrl-RS" sz="4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</a:t>
            </a:r>
            <a:r>
              <a:rPr lang="sr-Cyrl-RS" sz="4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ај 2016. године</a:t>
            </a:r>
            <a:endParaRPr lang="en-US" sz="4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715</Words>
  <Application>Microsoft Office PowerPoint</Application>
  <PresentationFormat>On-screen Show (4:3)</PresentationFormat>
  <Paragraphs>114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tamara99</dc:creator>
  <cp:lastModifiedBy>tamara99</cp:lastModifiedBy>
  <cp:revision>30</cp:revision>
  <dcterms:created xsi:type="dcterms:W3CDTF">2006-08-16T00:00:00Z</dcterms:created>
  <dcterms:modified xsi:type="dcterms:W3CDTF">2016-05-29T10:04:36Z</dcterms:modified>
</cp:coreProperties>
</file>