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76400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C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Термоминералне </a:t>
            </a:r>
          </a:p>
          <a:p>
            <a:pPr algn="ctr"/>
            <a:r>
              <a:rPr lang="sr-Cyrl-C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воде Србије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5486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Крећући се кроз слојеве у дубини земље, вода раствара минералне материје спирајући их са стена. Такве воде, када доспеју на површину земље, ако садрже 1 гр или више минералних материја по 1 литри,  називамо минералним.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Уколико су минералне воде топлије од 20 степени Целзијуса називају се термоминералне воде. </a:t>
            </a:r>
            <a:endParaRPr lang="en-US" sz="2000" dirty="0"/>
          </a:p>
        </p:txBody>
      </p:sp>
      <p:pic>
        <p:nvPicPr>
          <p:cNvPr id="4100" name="Picture 4" descr="http://www.serbia.com/Upload/CMS/Images/Medium/Banje/www.flickr.com%20-%20mltck%20-%20vrnjacka%20banja%20vrnjci%20spa%20love%20brid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52400"/>
            <a:ext cx="3048000" cy="2581276"/>
          </a:xfrm>
          <a:prstGeom prst="rect">
            <a:avLst/>
          </a:prstGeom>
          <a:noFill/>
        </p:spPr>
      </p:pic>
      <p:pic>
        <p:nvPicPr>
          <p:cNvPr id="4102" name="Picture 6" descr="http://www.serbia.com/Upload/CMS/Images/Large/Banje/05%20Banja%20Koviljaca%20Sp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857500"/>
            <a:ext cx="5715000" cy="3810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19800" y="28194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Мост љубави у Врњачкој бањи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64008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Бања Ковиљача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32766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У Србији има више од 300 извора термалних и минералних вода, највише на простору Српско-македонске масе, Јужног обода Панонског басена и у Панонској низији.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rbija-banje.com/images/banje-srbije-mapa/banje-u-srbiji-map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9262"/>
            <a:ext cx="4419600" cy="64987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8200" y="228600"/>
            <a:ext cx="449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Лековита својства термоминералних извора позната су од давнина. Док су владали нашим територијама, стари Римљани су многе изворе уредили и претворили у бање.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9050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Најпознатије бање у нашој земљи су: Врњачка, Нишка, Гамзиградска, Сокобања, Матарушка, Буковичка, Јошаничка бања, Кањижа, Ковиљача    и друге.</a:t>
            </a:r>
            <a:endParaRPr lang="en-US" sz="2000" dirty="0"/>
          </a:p>
        </p:txBody>
      </p:sp>
      <p:pic>
        <p:nvPicPr>
          <p:cNvPr id="2052" name="Picture 4" descr="http://www.bukovickabanja.com/wp-content/uploads/2011/09/bukovicka-ban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581400"/>
            <a:ext cx="3771900" cy="28289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64008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Буковичка бања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rbija.travel/wp-content/uploads/destinacije/banje/niska/niska-ban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2266950" cy="34004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37338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Детаљ из Нишке бање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3810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Најтоплије изворе минералне воде у Европи има Врањска бања. Температура воде виша је од 90 степени Целзијуса (до 96 степени).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13716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Топле изворе имају и Јошаничка бања (78,5степени), Сијаринска бања (72 степена), Луковска бања (69) и Куршумлијска бања (63 степена).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1910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Већи број наших бања лежи на великим надморским висинама па су истовремено и климатска лечилишта (ваздушне бање). Најпознатија је Луковска бања која се налази на 700 метара надморске висине.</a:t>
            </a:r>
            <a:endParaRPr lang="en-US" dirty="0"/>
          </a:p>
        </p:txBody>
      </p:sp>
      <p:pic>
        <p:nvPicPr>
          <p:cNvPr id="2052" name="Picture 4" descr="http://www.vrnjacka-banja.co.rs/wp-content/uploads/2009/09/vranjska-ban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514600"/>
            <a:ext cx="5183392" cy="3733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657600" y="63246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400" dirty="0" smtClean="0"/>
              <a:t>Врањска бања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valonpartners.biz/_/rsrc/1264263415366/in-the-news/knjazmilos-e3certified/knjaz_milo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47800"/>
            <a:ext cx="1676400" cy="5210175"/>
          </a:xfrm>
          <a:prstGeom prst="rect">
            <a:avLst/>
          </a:prstGeom>
          <a:noFill/>
        </p:spPr>
      </p:pic>
      <p:pic>
        <p:nvPicPr>
          <p:cNvPr id="1028" name="Picture 4" descr="http://i537.photobucket.com/albums/ff337/nigoc/studio/minakva-2---studi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447800"/>
            <a:ext cx="1619250" cy="5210175"/>
          </a:xfrm>
          <a:prstGeom prst="rect">
            <a:avLst/>
          </a:prstGeom>
          <a:noFill/>
        </p:spPr>
      </p:pic>
      <p:pic>
        <p:nvPicPr>
          <p:cNvPr id="1032" name="Picture 8" descr="http://www.instore.rs/public_content/media/promocije/2012/jun%20/knjaz/15-AquaViva-1,5-Lwe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1447800"/>
            <a:ext cx="1562100" cy="52101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2286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Минералне воде у нашој земљи се флаширају.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228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Најпознатије су: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9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“Књаз Милош “и “Аква Вива” из Буковичке бање код Аранђеловца;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05600" y="609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и</a:t>
            </a:r>
            <a:r>
              <a:rPr lang="sr-Cyrl-CS" dirty="0" smtClean="0"/>
              <a:t>з Новосадске бање </a:t>
            </a:r>
            <a:endParaRPr lang="en-US" dirty="0"/>
          </a:p>
        </p:txBody>
      </p:sp>
      <p:pic>
        <p:nvPicPr>
          <p:cNvPr id="12" name="Picture 2" descr="http://www.vodavrnjci.rs/img/thumbs/Category/Images/2011_10/270x400_vrnjci_blagogazirana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295400"/>
            <a:ext cx="2571750" cy="36290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828800" y="990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са извора Борјак у Врњачкој бањи стиже “Вода Врњци”;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990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</a:t>
            </a:r>
            <a:r>
              <a:rPr lang="sr-Cyrl-CS" dirty="0" smtClean="0"/>
              <a:t>тиже “Минаква”;</a:t>
            </a:r>
            <a:endParaRPr lang="en-US" dirty="0"/>
          </a:p>
        </p:txBody>
      </p:sp>
      <p:pic>
        <p:nvPicPr>
          <p:cNvPr id="17" name="Picture 16" descr="http://m.blog.hu/th/thisislondon/image/2008aprilis/voda_voda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4572000"/>
            <a:ext cx="2857500" cy="208597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657600" y="1371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и</a:t>
            </a:r>
            <a:r>
              <a:rPr lang="sr-Cyrl-CS" dirty="0" smtClean="0"/>
              <a:t>з бање Врујци “Вода Вода”;</a:t>
            </a:r>
            <a:endParaRPr lang="en-US" dirty="0"/>
          </a:p>
        </p:txBody>
      </p:sp>
      <p:pic>
        <p:nvPicPr>
          <p:cNvPr id="19" name="Picture 6" descr="http://www.bivoda.co.rs/slike/flase-negaz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0" y="2819400"/>
            <a:ext cx="1391689" cy="1562101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657600" y="2057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и</a:t>
            </a:r>
            <a:r>
              <a:rPr lang="sr-Cyrl-CS" dirty="0" smtClean="0"/>
              <a:t>з Бујановца “Бивода”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5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95400"/>
            <a:ext cx="6553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5000" dirty="0" smtClean="0"/>
              <a:t>К Р А Ј</a:t>
            </a:r>
          </a:p>
          <a:p>
            <a:endParaRPr lang="sr-Cyrl-CS" sz="2000" dirty="0" smtClean="0"/>
          </a:p>
          <a:p>
            <a:endParaRPr lang="sr-Cyrl-CS" sz="2000" dirty="0" smtClean="0"/>
          </a:p>
          <a:p>
            <a:endParaRPr lang="sr-Cyrl-CS" sz="2000" dirty="0" smtClean="0"/>
          </a:p>
          <a:p>
            <a:endParaRPr lang="sr-Cyrl-CS" sz="2000" dirty="0" smtClean="0"/>
          </a:p>
          <a:p>
            <a:r>
              <a:rPr lang="sr-Cyrl-CS" sz="2000" dirty="0" smtClean="0"/>
              <a:t> </a:t>
            </a:r>
            <a:r>
              <a:rPr lang="sr-Cyrl-CS" sz="2000" dirty="0" smtClean="0"/>
              <a:t>                </a:t>
            </a:r>
            <a:r>
              <a:rPr lang="sr-Cyrl-CS" sz="3600" dirty="0" smtClean="0"/>
              <a:t>ГОРДАНА ВАСИЋ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Вода “Хеба” је из Бујановачке бање; “Роса” са Власине и Стрешера; “Карађорђе” са извора Паланачки кисељак код Смедеревске Паланке...</a:t>
            </a:r>
            <a:endParaRPr lang="en-US" dirty="0"/>
          </a:p>
        </p:txBody>
      </p:sp>
      <p:pic>
        <p:nvPicPr>
          <p:cNvPr id="4" name="Picture 12" descr="http://www.heba.rs/upload/natu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1609725" cy="3409951"/>
          </a:xfrm>
          <a:prstGeom prst="rect">
            <a:avLst/>
          </a:prstGeom>
          <a:noFill/>
        </p:spPr>
      </p:pic>
      <p:pic>
        <p:nvPicPr>
          <p:cNvPr id="5" name="Picture 10" descr="http://dojenje.roditelj.org/wp-content/uploads/2010/12/rosa-voda-199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371600"/>
            <a:ext cx="1895475" cy="2857500"/>
          </a:xfrm>
          <a:prstGeom prst="rect">
            <a:avLst/>
          </a:prstGeom>
          <a:noFill/>
        </p:spPr>
      </p:pic>
      <p:pic>
        <p:nvPicPr>
          <p:cNvPr id="6" name="Picture 4" descr="http://www.drogakolinska.com/uploads/image_cache/a7446715c7569b67904189b0a2f7daef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066800"/>
            <a:ext cx="2305050" cy="3457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328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Caslav</cp:lastModifiedBy>
  <cp:revision>25</cp:revision>
  <dcterms:created xsi:type="dcterms:W3CDTF">2006-08-16T00:00:00Z</dcterms:created>
  <dcterms:modified xsi:type="dcterms:W3CDTF">2012-11-17T20:04:17Z</dcterms:modified>
</cp:coreProperties>
</file>