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ОКЕАНИЈА</a:t>
            </a:r>
            <a:endParaRPr lang="en-US" sz="1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Oceania_ph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6324600" cy="447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et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4286" y="3505200"/>
            <a:ext cx="4400164" cy="3160060"/>
          </a:xfrm>
          <a:prstGeom prst="rect">
            <a:avLst/>
          </a:prstGeom>
        </p:spPr>
      </p:pic>
      <p:pic>
        <p:nvPicPr>
          <p:cNvPr id="4" name="Picture 3" descr="Bora-Bora-Pearl-Beach-Resort-Tahiti-Tourism-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4248150" cy="4248150"/>
          </a:xfrm>
          <a:prstGeom prst="rect">
            <a:avLst/>
          </a:prstGeom>
        </p:spPr>
      </p:pic>
      <p:pic>
        <p:nvPicPr>
          <p:cNvPr id="5" name="Picture 4" descr="Exterior-6-Bora-Bora-Pearl-Beach-Resort-Luxury-Bora-Bora-Honeymoon-Packages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4419600" cy="2160270"/>
          </a:xfrm>
          <a:prstGeom prst="rect">
            <a:avLst/>
          </a:prstGeom>
        </p:spPr>
      </p:pic>
      <p:pic>
        <p:nvPicPr>
          <p:cNvPr id="6" name="Picture 5" descr="bora-bora-3023437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28600"/>
            <a:ext cx="4191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2004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Тахити и Бора Бора у Француској Полинезији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 2020.године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oceania pacif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1"/>
            <a:ext cx="5791200" cy="3771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396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Океанија је скуп од више хиљада острва у Великом Тихом океану груписаних у три острвске групе: Микронезија, Меланезија и Полинезија. </a:t>
            </a:r>
            <a:endParaRPr lang="en-US" sz="2000" dirty="0"/>
          </a:p>
        </p:txBody>
      </p:sp>
      <p:pic>
        <p:nvPicPr>
          <p:cNvPr id="5" name="Picture 4" descr="kscHd9bvYsT3TKYFoZpq2c-320-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2895600" cy="2667000"/>
          </a:xfrm>
          <a:prstGeom prst="rect">
            <a:avLst/>
          </a:prstGeom>
        </p:spPr>
      </p:pic>
      <p:pic>
        <p:nvPicPr>
          <p:cNvPr id="6" name="Picture 5" descr="ato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28956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bg1"/>
                </a:solidFill>
              </a:rPr>
              <a:t>Атол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Diagram-Atolls-atoll-formation-process-islands-pa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29200"/>
            <a:ext cx="9144000" cy="412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px-Oceania_UN_Geoscheme_-_Map_of_Melanes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7340"/>
            <a:ext cx="9144000" cy="528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Меланезија</a:t>
            </a:r>
            <a:r>
              <a:rPr lang="sr-Cyrl-RS" sz="2000" dirty="0" smtClean="0"/>
              <a:t> (“црна острва”) се простире у југозападном делу Пацифика, уз северне и источне обале Аустралије. Овде се налазе највећа острва Океаније, међу којима се истичу Нова Гвинеја и Нова Каледонија. Осим њих, ту су и још и Соломонова острва, Вануату, Фиџи и друга.  Површина јој је 540.820 км</a:t>
            </a:r>
            <a:r>
              <a:rPr lang="sr-Cyrl-RS" sz="2000" baseline="30000" dirty="0" smtClean="0"/>
              <a:t>2</a:t>
            </a:r>
            <a:r>
              <a:rPr lang="sr-Cyrl-RS" sz="2000" dirty="0" smtClean="0"/>
              <a:t> а број становника око 9 милиона, што чини 90% површине и 80% становника Океаније.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nesia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2768"/>
            <a:ext cx="9144000" cy="5285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Микронезију</a:t>
            </a:r>
            <a:r>
              <a:rPr lang="sr-Cyrl-RS" sz="2000" dirty="0" smtClean="0"/>
              <a:t> (“ситна острва”) чине корална и вулканска острва у западном делу Пацифика, северно од екватора. Обухвата Маријанска острва, Маршалска острва, Гуам, Палау, Науру и Кирибате. Површина Микронезије је 3.201</a:t>
            </a:r>
            <a:r>
              <a:rPr lang="sr-Cyrl-RS" sz="2000" dirty="0" smtClean="0"/>
              <a:t> </a:t>
            </a:r>
            <a:r>
              <a:rPr lang="sr-Cyrl-RS" sz="2000" dirty="0" smtClean="0"/>
              <a:t>км</a:t>
            </a:r>
            <a:r>
              <a:rPr lang="sr-Cyrl-RS" sz="2000" baseline="30000" dirty="0" smtClean="0"/>
              <a:t>2</a:t>
            </a:r>
            <a:r>
              <a:rPr lang="sr-Cyrl-RS" sz="2000" dirty="0" smtClean="0"/>
              <a:t>, а број становника  око 550.000, па је то чини најгушће насељеним делом Океаније.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ia_UN_Geoscheme_-_Map_of_Polynes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000" b="1" dirty="0" smtClean="0"/>
              <a:t>Полинезија</a:t>
            </a:r>
            <a:r>
              <a:rPr lang="sr-Cyrl-RS" sz="2000" dirty="0" smtClean="0"/>
              <a:t> (“многобројна острва”) је смештена у централном и јужном делу Пацифика. Има изглед троугла коме је једно теме на северу и чине га Хавајска острва, друго теме је на југозападу (Нови Зеланд) а треће на југоистоку  (Ускршња острва). </a:t>
            </a:r>
            <a:r>
              <a:rPr lang="sr-Cyrl-RS" sz="2000" dirty="0" smtClean="0"/>
              <a:t>З</a:t>
            </a:r>
            <a:r>
              <a:rPr lang="sr-Cyrl-RS" sz="2000" dirty="0" smtClean="0"/>
              <a:t>ахвата површину од 11.780 </a:t>
            </a:r>
            <a:r>
              <a:rPr lang="sr-Cyrl-RS" sz="2000" dirty="0" smtClean="0"/>
              <a:t>км</a:t>
            </a:r>
            <a:r>
              <a:rPr lang="sr-Cyrl-RS" sz="2000" baseline="30000" dirty="0" smtClean="0"/>
              <a:t>2</a:t>
            </a:r>
            <a:r>
              <a:rPr lang="sr-Cyrl-RS" sz="2000" dirty="0" smtClean="0"/>
              <a:t>, </a:t>
            </a:r>
            <a:r>
              <a:rPr lang="sr-Cyrl-RS" sz="2000" dirty="0" smtClean="0"/>
              <a:t>и има више од 680.000 становника. Осим неведених острва, ту су и Француска Полинезија, Кукова острва, Самоа, Тонга, Тувалу, Токелау и многа друга острва.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У рељефу Океаније се издвајају три групе острва – континентална, вулканска и корална.</a:t>
            </a:r>
            <a:endParaRPr lang="en-US" sz="2000" dirty="0"/>
          </a:p>
        </p:txBody>
      </p:sp>
      <p:pic>
        <p:nvPicPr>
          <p:cNvPr id="5" name="Picture 4" descr="bora-bo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57200"/>
            <a:ext cx="5589917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9718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>
                <a:solidFill>
                  <a:schemeClr val="bg1"/>
                </a:solidFill>
              </a:rPr>
              <a:t>Бора Бора, Француска Полинезија,  тип коралног острва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awaii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352799"/>
            <a:ext cx="5562600" cy="3342425"/>
          </a:xfrm>
          <a:prstGeom prst="rect">
            <a:avLst/>
          </a:prstGeom>
        </p:spPr>
      </p:pic>
      <p:pic>
        <p:nvPicPr>
          <p:cNvPr id="8" name="Picture 7" descr="1-kilauea-volcano-lava-flow-sea-entry-4-the-big-island-hawaii-brian-ha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276600"/>
            <a:ext cx="29718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64008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Хаваји, Француска Полинезија, тип вулканских острва</a:t>
            </a:r>
            <a:endParaRPr lang="en-US" sz="1400" b="1" dirty="0"/>
          </a:p>
        </p:txBody>
      </p:sp>
      <p:pic>
        <p:nvPicPr>
          <p:cNvPr id="10" name="Picture 9" descr="Australia-and-New-Zealand-from-space-832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799454"/>
            <a:ext cx="3048000" cy="2477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743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>
                <a:solidFill>
                  <a:schemeClr val="bg1"/>
                </a:solidFill>
              </a:rPr>
              <a:t>Нови Зеланд, Полинезија, континетално острво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Клима Океаније је топла, једнолика и блага, тропско океанска. Температура је преко целе године уједначена, око 26</a:t>
            </a:r>
            <a:r>
              <a:rPr lang="sr-Cyrl-RS" sz="2000" baseline="30000" dirty="0" smtClean="0"/>
              <a:t>о</a:t>
            </a:r>
            <a:r>
              <a:rPr lang="en-US" sz="2000" dirty="0" smtClean="0"/>
              <a:t>C</a:t>
            </a:r>
            <a:r>
              <a:rPr lang="sr-Cyrl-RS" sz="2000" dirty="0" smtClean="0"/>
              <a:t>, а падавине обилне, 3.000 – 4.000 </a:t>
            </a:r>
            <a:r>
              <a:rPr lang="sr-Latn-RS" sz="2000" dirty="0" smtClean="0"/>
              <a:t>mm</a:t>
            </a:r>
            <a:r>
              <a:rPr lang="sr-Cyrl-RS" sz="2000" dirty="0" smtClean="0"/>
              <a:t>, распоређених преко целе године. Тропски тајфуни и оркани се јављају сваке године од августа до октобра.</a:t>
            </a:r>
            <a:endParaRPr lang="en-US" sz="2000" dirty="0"/>
          </a:p>
        </p:txBody>
      </p:sp>
      <p:pic>
        <p:nvPicPr>
          <p:cNvPr id="3" name="Picture 2" descr="0807_pacific_stor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581400" cy="2013624"/>
          </a:xfrm>
          <a:prstGeom prst="rect">
            <a:avLst/>
          </a:prstGeom>
        </p:spPr>
      </p:pic>
      <p:pic>
        <p:nvPicPr>
          <p:cNvPr id="4" name="Picture 3" descr="2835562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133600"/>
            <a:ext cx="5048250" cy="3072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2133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Фиџи</a:t>
            </a:r>
            <a:endParaRPr lang="en-US" sz="1400" b="1" dirty="0"/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293816"/>
            <a:ext cx="5029200" cy="1326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324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Соломонова острва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Вегетацију Океаније чине мангрова, тропске кишне шуме и саване. Од биљних врста доминирају  кокосове палме.</a:t>
            </a:r>
            <a:endParaRPr lang="en-US" sz="2000" dirty="0"/>
          </a:p>
        </p:txBody>
      </p:sp>
      <p:pic>
        <p:nvPicPr>
          <p:cNvPr id="9" name="Picture 8" descr="glorious-sandy-is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733800"/>
            <a:ext cx="3611177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324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Кукова острва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590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Плавокоси Меланежани са Соломонских острва</a:t>
            </a:r>
            <a:endParaRPr lang="en-US" sz="1400" b="1" dirty="0"/>
          </a:p>
        </p:txBody>
      </p:sp>
      <p:pic>
        <p:nvPicPr>
          <p:cNvPr id="4" name="Picture 3" descr="Papua-New-Guinea-festivals_feat-4-114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7800" cy="2306052"/>
          </a:xfrm>
          <a:prstGeom prst="rect">
            <a:avLst/>
          </a:prstGeom>
        </p:spPr>
      </p:pic>
      <p:pic>
        <p:nvPicPr>
          <p:cNvPr id="5" name="Picture 4" descr="3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2999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Становници Папуе Нове Гвинеје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0480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Већину становништва Меланезије чине тамнопути Папуанци (“коврџави”), Полинежани имају светлију кожу а Микронежани су мешавина Меланежана и Полинежана.</a:t>
            </a:r>
            <a:endParaRPr lang="en-US" sz="2000" dirty="0"/>
          </a:p>
        </p:txBody>
      </p:sp>
      <p:pic>
        <p:nvPicPr>
          <p:cNvPr id="8" name="Picture 7" descr="have-look-to-culture-of-hawaii-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648200"/>
            <a:ext cx="4572000" cy="2066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4343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Хула плес на Хавајима</a:t>
            </a:r>
            <a:endParaRPr lang="en-US" sz="1400" b="1" dirty="0"/>
          </a:p>
        </p:txBody>
      </p:sp>
      <p:pic>
        <p:nvPicPr>
          <p:cNvPr id="10" name="Picture 9" descr="VILLAGE-McLennan_Manta_Ray_11_148-604x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95600"/>
            <a:ext cx="3943350" cy="1762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52400" y="2895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     Фиџи </a:t>
            </a:r>
            <a:endParaRPr lang="en-US" sz="1400" b="1" dirty="0"/>
          </a:p>
        </p:txBody>
      </p:sp>
      <p:pic>
        <p:nvPicPr>
          <p:cNvPr id="12" name="Picture 11" descr="austral_and_cook_islands_aranui_5_pic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724400"/>
            <a:ext cx="4152900" cy="19541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72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   Кукова</a:t>
            </a:r>
          </a:p>
          <a:p>
            <a:r>
              <a:rPr lang="sr-Cyrl-RS" sz="1400" b="1" dirty="0" smtClean="0"/>
              <a:t> </a:t>
            </a:r>
            <a:r>
              <a:rPr lang="sr-Cyrl-RS" sz="1400" b="1" dirty="0" smtClean="0"/>
              <a:t>  острва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Становништво Океаније се традиционално бави риболовом и, где је то могуће, земљорадњом. Главне биљне културе су кокосова палма и орах, банане, ананас, шећерна трска. Нови Зеланд има злата, сребра и руде гвожђа, Нова Гвинеја угаљ, нафту, боксит, а Нова Каледонија никал. Туризам је значајна привредна делатност</a:t>
            </a:r>
            <a:r>
              <a:rPr lang="sr-Cyrl-RS" sz="1400" dirty="0" smtClean="0"/>
              <a:t>.</a:t>
            </a:r>
            <a:endParaRPr lang="en-US" sz="2000" dirty="0"/>
          </a:p>
        </p:txBody>
      </p:sp>
      <p:pic>
        <p:nvPicPr>
          <p:cNvPr id="3" name="Picture 2" descr="Sustainable-Agriculture-in-Papua-New-Guinea-530x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267200" cy="2819400"/>
          </a:xfrm>
          <a:prstGeom prst="rect">
            <a:avLst/>
          </a:prstGeom>
        </p:spPr>
      </p:pic>
      <p:pic>
        <p:nvPicPr>
          <p:cNvPr id="4" name="Picture 3" descr="unnamed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1"/>
            <a:ext cx="4419600" cy="281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Копра </a:t>
            </a:r>
            <a:endParaRPr lang="en-US" sz="1400" b="1" dirty="0"/>
          </a:p>
        </p:txBody>
      </p:sp>
      <p:pic>
        <p:nvPicPr>
          <p:cNvPr id="6" name="Picture 5" descr="o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4267200"/>
            <a:ext cx="3276601" cy="2419350"/>
          </a:xfrm>
          <a:prstGeom prst="rect">
            <a:avLst/>
          </a:prstGeom>
        </p:spPr>
      </p:pic>
      <p:pic>
        <p:nvPicPr>
          <p:cNvPr id="7" name="Picture 6" descr="samoa_tar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267200"/>
            <a:ext cx="3529014" cy="2380718"/>
          </a:xfrm>
          <a:prstGeom prst="rect">
            <a:avLst/>
          </a:prstGeom>
        </p:spPr>
      </p:pic>
      <p:pic>
        <p:nvPicPr>
          <p:cNvPr id="8" name="Picture 7" descr="017_Vanuatu_Atchin_Malekula-copra-mon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267200"/>
            <a:ext cx="1676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474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31</cp:revision>
  <dcterms:created xsi:type="dcterms:W3CDTF">2006-08-16T00:00:00Z</dcterms:created>
  <dcterms:modified xsi:type="dcterms:W3CDTF">2020-05-05T12:36:38Z</dcterms:modified>
</cp:coreProperties>
</file>