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447800"/>
            <a:ext cx="5867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9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Л И М А</a:t>
            </a:r>
          </a:p>
          <a:p>
            <a:r>
              <a:rPr lang="sr-Cyrl-CS" sz="9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Р Б И Ј Е</a:t>
            </a:r>
            <a:endParaRPr lang="en-US" sz="96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b="1" dirty="0" smtClean="0"/>
              <a:t>Да поновимо....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5334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b="1" dirty="0" smtClean="0">
                <a:solidFill>
                  <a:srgbClr val="C00000"/>
                </a:solidFill>
              </a:rPr>
              <a:t>Време 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533400"/>
            <a:ext cx="807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dirty="0" smtClean="0"/>
              <a:t>ј</a:t>
            </a:r>
            <a:r>
              <a:rPr lang="sr-Cyrl-CS" sz="2000" dirty="0" smtClean="0"/>
              <a:t>е тренутно стање климатских елемената изнад неког места.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0668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b="1" dirty="0" smtClean="0">
                <a:solidFill>
                  <a:srgbClr val="C00000"/>
                </a:solidFill>
              </a:rPr>
              <a:t>Клима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066800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dirty="0" smtClean="0"/>
              <a:t>ј</a:t>
            </a:r>
            <a:r>
              <a:rPr lang="sr-Cyrl-CS" sz="2000" dirty="0" smtClean="0"/>
              <a:t>е вишегодишњи режим времена.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60020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b="1" dirty="0" smtClean="0">
                <a:solidFill>
                  <a:srgbClr val="C00000"/>
                </a:solidFill>
              </a:rPr>
              <a:t>Климатски елементи: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8400" y="1600200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dirty="0" smtClean="0"/>
              <a:t>т</a:t>
            </a:r>
            <a:r>
              <a:rPr lang="sr-Cyrl-CS" sz="2000" dirty="0" smtClean="0"/>
              <a:t>емпература ваздуха (</a:t>
            </a:r>
            <a:r>
              <a:rPr lang="sr-Cyrl-CS" sz="2000" baseline="30000" dirty="0" smtClean="0"/>
              <a:t>о </a:t>
            </a:r>
            <a:r>
              <a:rPr lang="sr-Latn-CS" sz="2000" dirty="0" smtClean="0"/>
              <a:t>C</a:t>
            </a:r>
            <a:r>
              <a:rPr lang="sr-Cyrl-CS" sz="2000" dirty="0" smtClean="0"/>
              <a:t>), влажност ваздуха (%), ваздушни притисак (</a:t>
            </a:r>
            <a:r>
              <a:rPr lang="sr-Latn-CS" sz="2000" dirty="0" smtClean="0"/>
              <a:t>mb</a:t>
            </a:r>
            <a:r>
              <a:rPr lang="sr-Cyrl-CS" sz="2000" dirty="0" smtClean="0"/>
              <a:t>), ветар (</a:t>
            </a:r>
            <a:r>
              <a:rPr lang="sr-Latn-CS" sz="2000" dirty="0" smtClean="0"/>
              <a:t>m</a:t>
            </a:r>
            <a:r>
              <a:rPr lang="sr-Cyrl-CS" sz="2000" dirty="0" smtClean="0"/>
              <a:t>/</a:t>
            </a:r>
            <a:r>
              <a:rPr lang="sr-Latn-CS" sz="2000" dirty="0" smtClean="0"/>
              <a:t>s</a:t>
            </a:r>
            <a:r>
              <a:rPr lang="sr-Cyrl-CS" sz="2000" dirty="0" smtClean="0"/>
              <a:t>; </a:t>
            </a:r>
            <a:r>
              <a:rPr lang="sr-Latn-CS" sz="2000" dirty="0" smtClean="0"/>
              <a:t>km</a:t>
            </a:r>
            <a:r>
              <a:rPr lang="sr-Cyrl-CS" sz="2000" dirty="0" smtClean="0"/>
              <a:t>/</a:t>
            </a:r>
            <a:r>
              <a:rPr lang="sr-Latn-CS" sz="2000" dirty="0" smtClean="0"/>
              <a:t>h</a:t>
            </a:r>
            <a:r>
              <a:rPr lang="sr-Cyrl-CS" sz="2000" dirty="0" smtClean="0"/>
              <a:t>), инсолација (осунчаност </a:t>
            </a:r>
            <a:r>
              <a:rPr lang="sr-Latn-CS" sz="2000" dirty="0" smtClean="0"/>
              <a:t>h/god</a:t>
            </a:r>
            <a:r>
              <a:rPr lang="sr-Cyrl-CS" sz="2000" dirty="0" smtClean="0"/>
              <a:t>), облачност (1/10) и падавине (</a:t>
            </a:r>
            <a:r>
              <a:rPr lang="sr-Latn-CS" sz="2000" dirty="0" smtClean="0"/>
              <a:t>mm</a:t>
            </a:r>
            <a:r>
              <a:rPr lang="sr-Cyrl-CS" sz="2000" dirty="0" smtClean="0"/>
              <a:t>).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27432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b="1" dirty="0" smtClean="0">
                <a:solidFill>
                  <a:srgbClr val="0070C0"/>
                </a:solidFill>
              </a:rPr>
              <a:t>Ветар 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2743200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dirty="0" smtClean="0"/>
              <a:t>ј</a:t>
            </a:r>
            <a:r>
              <a:rPr lang="sr-Cyrl-CS" sz="2000" dirty="0" smtClean="0"/>
              <a:t>е хоризонтално струјање ваздуха из области високог у области ниског ваздушног притиска.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35052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dirty="0" smtClean="0"/>
              <a:t>Ветрови могу бити:</a:t>
            </a:r>
          </a:p>
          <a:p>
            <a:pPr marL="457200" indent="-457200">
              <a:buAutoNum type="arabicPeriod"/>
            </a:pPr>
            <a:r>
              <a:rPr lang="sr-Cyrl-CS" sz="2000" dirty="0" smtClean="0"/>
              <a:t>Стални – пасати, антипасати, западни и источни ветрови (глобални ветрови);</a:t>
            </a:r>
          </a:p>
          <a:p>
            <a:pPr marL="457200" indent="-457200">
              <a:buAutoNum type="arabicPeriod"/>
            </a:pPr>
            <a:r>
              <a:rPr lang="sr-Cyrl-CS" sz="2000" dirty="0" smtClean="0"/>
              <a:t>Периодични – зимски и летњи монсун;</a:t>
            </a:r>
          </a:p>
          <a:p>
            <a:pPr marL="457200" indent="-457200">
              <a:buAutoNum type="arabicPeriod"/>
            </a:pPr>
            <a:r>
              <a:rPr lang="sr-Cyrl-CS" sz="2000" dirty="0" smtClean="0"/>
              <a:t>Локални – кошава, југо, бура, фен, вардарац, северац;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48006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b="1" dirty="0" smtClean="0">
                <a:solidFill>
                  <a:srgbClr val="0070C0"/>
                </a:solidFill>
              </a:rPr>
              <a:t>Падавине 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5181600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dirty="0" smtClean="0"/>
              <a:t>1. Високе – киша, град, снег;</a:t>
            </a:r>
          </a:p>
          <a:p>
            <a:r>
              <a:rPr lang="sr-Cyrl-CS" sz="2000" dirty="0" smtClean="0"/>
              <a:t>2. Ниске – иње, слана, роса и поледица;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594360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b="1" dirty="0" smtClean="0">
                <a:solidFill>
                  <a:srgbClr val="C00000"/>
                </a:solidFill>
              </a:rPr>
              <a:t>Климатски фактори: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0" y="594360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dirty="0" smtClean="0"/>
              <a:t>г</a:t>
            </a:r>
            <a:r>
              <a:rPr lang="sr-Cyrl-CS" sz="2000" dirty="0" smtClean="0"/>
              <a:t>еографска ширина, рељеф (надморска висина и правац пружања планина), распоред копна и мора, ваздушне масе.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geology.com/world/europ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533400"/>
            <a:ext cx="5105400" cy="408275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00200" y="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b="1" dirty="0" smtClean="0">
                <a:solidFill>
                  <a:srgbClr val="C00000"/>
                </a:solidFill>
              </a:rPr>
              <a:t>КЛИМА СРБИЈЕ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648200"/>
            <a:ext cx="5105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CS" sz="2000" dirty="0" smtClean="0"/>
              <a:t>Основни фактори који утичу на климу Србије су географска ширина, удаљеност од већих водених површина, рељеф (надморском висином и правцем пружања планина) и ваздушне масе које се крећу преко територије наше земље.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257800" y="381000"/>
            <a:ext cx="3886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CS" sz="2000" dirty="0" smtClean="0"/>
              <a:t>На климу у нашој земљи утичу велике природне целине: Северна Африка и Средоземље, Атлански океан и Сибир и Арктик.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257800" y="1905000"/>
            <a:ext cx="388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CS" sz="2000" dirty="0" smtClean="0"/>
              <a:t>Са југа, из правца Средоземља и Африке нам стижу </a:t>
            </a:r>
            <a:r>
              <a:rPr lang="sr-Cyrl-CS" sz="2000" b="1" dirty="0" smtClean="0">
                <a:solidFill>
                  <a:srgbClr val="C00000"/>
                </a:solidFill>
              </a:rPr>
              <a:t>топле</a:t>
            </a:r>
            <a:r>
              <a:rPr lang="sr-Cyrl-CS" sz="2000" dirty="0" smtClean="0"/>
              <a:t> ваздушне масе.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257800" y="3124200"/>
            <a:ext cx="388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CS" sz="2000" dirty="0" smtClean="0"/>
              <a:t>Са запада и Атланског океана западни ветрови доносе топле и </a:t>
            </a:r>
            <a:r>
              <a:rPr lang="sr-Cyrl-CS" sz="2000" b="1" dirty="0" smtClean="0">
                <a:solidFill>
                  <a:srgbClr val="7030A0"/>
                </a:solidFill>
              </a:rPr>
              <a:t>влажне</a:t>
            </a:r>
            <a:r>
              <a:rPr lang="sr-Cyrl-CS" sz="2000" dirty="0" smtClean="0">
                <a:solidFill>
                  <a:srgbClr val="7030A0"/>
                </a:solidFill>
              </a:rPr>
              <a:t> </a:t>
            </a:r>
            <a:r>
              <a:rPr lang="sr-Cyrl-CS" sz="2000" dirty="0" smtClean="0"/>
              <a:t>ваздушне масе.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257800" y="4343400"/>
            <a:ext cx="388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CS" sz="2000" dirty="0" smtClean="0"/>
              <a:t>Са севера, из подручја Арктика и Сибира нам стижу </a:t>
            </a:r>
            <a:r>
              <a:rPr lang="sr-Cyrl-CS" sz="2000" b="1" dirty="0" smtClean="0">
                <a:solidFill>
                  <a:srgbClr val="002060"/>
                </a:solidFill>
              </a:rPr>
              <a:t>хладне</a:t>
            </a:r>
            <a:r>
              <a:rPr lang="sr-Cyrl-CS" sz="2000" dirty="0" smtClean="0"/>
              <a:t> ваздушне масе.</a:t>
            </a:r>
            <a:endParaRPr lang="en-US" sz="2000" dirty="0"/>
          </a:p>
        </p:txBody>
      </p:sp>
      <p:sp>
        <p:nvSpPr>
          <p:cNvPr id="9" name="Right Arrow 8"/>
          <p:cNvSpPr/>
          <p:nvPr/>
        </p:nvSpPr>
        <p:spPr>
          <a:xfrm>
            <a:off x="304800" y="2209800"/>
            <a:ext cx="1066800" cy="106680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2895600" y="1371600"/>
            <a:ext cx="11430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2133600" y="3581400"/>
            <a:ext cx="1219200" cy="990600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257800" y="5638800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dirty="0" smtClean="0"/>
              <a:t>У нашој земљи се издвајају три климатска типа: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 animBg="1"/>
      <p:bldP spid="10" grpId="0" animBg="1"/>
      <p:bldP spid="12" grpId="0" animBg="1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533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dirty="0" smtClean="0">
                <a:solidFill>
                  <a:srgbClr val="C00000"/>
                </a:solidFill>
              </a:rPr>
              <a:t>1. </a:t>
            </a:r>
            <a:r>
              <a:rPr lang="sr-Cyrl-CS" sz="2000" b="1" dirty="0" smtClean="0">
                <a:solidFill>
                  <a:srgbClr val="C00000"/>
                </a:solidFill>
              </a:rPr>
              <a:t>ПАНОНСКО-КОНТИНЕНТАЛНА КЛИМА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6096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u="sng" dirty="0" smtClean="0"/>
              <a:t>Распростирање</a:t>
            </a:r>
            <a:r>
              <a:rPr lang="sr-Cyrl-CS" sz="2000" dirty="0" smtClean="0"/>
              <a:t>  - 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362200" y="609600"/>
            <a:ext cx="678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dirty="0" smtClean="0"/>
              <a:t>о</a:t>
            </a:r>
            <a:r>
              <a:rPr lang="sr-Cyrl-CS" sz="2000" dirty="0" smtClean="0"/>
              <a:t>бухвата дно и обод Панонске области до 600 мнв.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0668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u="sng" dirty="0" smtClean="0"/>
              <a:t>Одлике</a:t>
            </a:r>
            <a:r>
              <a:rPr lang="sr-Cyrl-CS" sz="2000" dirty="0" smtClean="0"/>
              <a:t> - 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1066800"/>
            <a:ext cx="769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CS" sz="2000" dirty="0" smtClean="0"/>
              <a:t>л</a:t>
            </a:r>
            <a:r>
              <a:rPr lang="sr-Cyrl-CS" sz="2000" dirty="0" smtClean="0"/>
              <a:t>ета су сушна и топла а зиме оштре и хладне, са честим мразом. Прелазна годишња доба су слабо изражена а количина падавина је мала. Кошава је доминантан ветар.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2362200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dirty="0" smtClean="0">
                <a:solidFill>
                  <a:srgbClr val="C00000"/>
                </a:solidFill>
              </a:rPr>
              <a:t>2. </a:t>
            </a:r>
            <a:r>
              <a:rPr lang="sr-Cyrl-CS" sz="2000" b="1" dirty="0" smtClean="0">
                <a:solidFill>
                  <a:srgbClr val="C00000"/>
                </a:solidFill>
              </a:rPr>
              <a:t>УМЕРЕНО КОНТИНЕНТАЛНА КЛИМА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2819400"/>
            <a:ext cx="2076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CS" sz="2000" u="sng" dirty="0" smtClean="0"/>
              <a:t>Распростирање</a:t>
            </a:r>
            <a:r>
              <a:rPr lang="sr-Cyrl-CS" sz="2000" dirty="0" smtClean="0"/>
              <a:t>  -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381000" y="5029200"/>
            <a:ext cx="20762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CS" sz="2000" u="sng" dirty="0" smtClean="0"/>
              <a:t>Распростирање</a:t>
            </a:r>
            <a:r>
              <a:rPr lang="sr-Cyrl-CS" sz="2000" dirty="0" smtClean="0"/>
              <a:t>  -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381000" y="3276600"/>
            <a:ext cx="11407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CS" sz="2000" u="sng" dirty="0" smtClean="0"/>
              <a:t>Одлике</a:t>
            </a:r>
            <a:r>
              <a:rPr lang="sr-Cyrl-CS" sz="2000" dirty="0" smtClean="0"/>
              <a:t> -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381000" y="5486400"/>
            <a:ext cx="11407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CS" sz="2000" u="sng" dirty="0" smtClean="0"/>
              <a:t>Одлике</a:t>
            </a:r>
            <a:r>
              <a:rPr lang="sr-Cyrl-CS" sz="2000" dirty="0" smtClean="0"/>
              <a:t> -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457200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dirty="0" smtClean="0">
                <a:solidFill>
                  <a:srgbClr val="C00000"/>
                </a:solidFill>
              </a:rPr>
              <a:t>3.</a:t>
            </a:r>
            <a:r>
              <a:rPr lang="sr-Cyrl-CS" sz="2000" b="1" dirty="0" smtClean="0">
                <a:solidFill>
                  <a:srgbClr val="C00000"/>
                </a:solidFill>
              </a:rPr>
              <a:t> ПЛАНИНСКА КЛИМА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62200" y="2819400"/>
            <a:ext cx="678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dirty="0" smtClean="0"/>
              <a:t>о</a:t>
            </a:r>
            <a:r>
              <a:rPr lang="sr-Cyrl-CS" sz="2000" dirty="0" smtClean="0"/>
              <a:t>бухвата просторе са надморском висином од 600 до 800 м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1371600" y="3276600"/>
            <a:ext cx="76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CS" sz="2000" dirty="0" smtClean="0"/>
              <a:t>л</a:t>
            </a:r>
            <a:r>
              <a:rPr lang="sr-Cyrl-CS" sz="2000" dirty="0" smtClean="0"/>
              <a:t>ета су умерено топла а зиме умерено хладне. Прелазна годишња доба су јасно изражена а јесен је дужа и топлија од пролећа. Температуре опадају а падавине се повећавају са порастом висине.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2362200" y="502920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000" dirty="0" smtClean="0"/>
              <a:t>о</a:t>
            </a:r>
            <a:r>
              <a:rPr lang="sr-Cyrl-CS" sz="2000" dirty="0" smtClean="0"/>
              <a:t>бухвата планинске крајеве наше земље изнад 800 мнв.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1371600" y="5486400"/>
            <a:ext cx="76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CS" sz="2000" dirty="0" smtClean="0"/>
              <a:t>л</a:t>
            </a:r>
            <a:r>
              <a:rPr lang="sr-Cyrl-CS" sz="2000" dirty="0" smtClean="0"/>
              <a:t>ета су кратка и свежа а зиме дуге, хладне и снеговите. Јесен је топлија од пролећа али су оба годишња доба кратка. Са порастом висине снег се све више задржава, као и негативне температуре.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990600"/>
            <a:ext cx="75438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8000" dirty="0" smtClean="0"/>
              <a:t>Хвала на пажњи</a:t>
            </a:r>
          </a:p>
          <a:p>
            <a:endParaRPr lang="sr-Cyrl-CS" sz="2000" dirty="0" smtClean="0"/>
          </a:p>
          <a:p>
            <a:endParaRPr lang="sr-Cyrl-CS" sz="8000" dirty="0" smtClean="0"/>
          </a:p>
          <a:p>
            <a:r>
              <a:rPr lang="sr-Cyrl-CS" sz="2000" dirty="0" smtClean="0"/>
              <a:t>                                                       АУТОР</a:t>
            </a:r>
            <a:endParaRPr lang="sr-Cyrl-CS" sz="2000" dirty="0" smtClean="0"/>
          </a:p>
          <a:p>
            <a:r>
              <a:rPr lang="sr-Cyrl-CS" sz="8000" dirty="0" smtClean="0"/>
              <a:t>  Гордана Васић</a:t>
            </a:r>
          </a:p>
          <a:p>
            <a:endParaRPr lang="sr-Cyrl-CS" sz="4000" dirty="0" smtClean="0"/>
          </a:p>
          <a:p>
            <a:r>
              <a:rPr lang="sr-Cyrl-CS" sz="2000" dirty="0" smtClean="0"/>
              <a:t>                                ШКОЛСКА 2014/2015.ГОДИНА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452</Words>
  <Application>Microsoft Office PowerPoint</Application>
  <PresentationFormat>On-screen Show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caslav</cp:lastModifiedBy>
  <cp:revision>16</cp:revision>
  <dcterms:created xsi:type="dcterms:W3CDTF">2006-08-16T00:00:00Z</dcterms:created>
  <dcterms:modified xsi:type="dcterms:W3CDTF">2014-11-03T18:52:25Z</dcterms:modified>
</cp:coreProperties>
</file>