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 А Н А Д А</a:t>
            </a:r>
            <a:endParaRPr lang="en-US" sz="1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2" name="AutoShape 2" descr="File:Canadian-flag-620x310.jpg"/>
          <p:cNvSpPr>
            <a:spLocks noChangeAspect="1" noChangeArrowheads="1"/>
          </p:cNvSpPr>
          <p:nvPr/>
        </p:nvSpPr>
        <p:spPr bwMode="auto">
          <a:xfrm>
            <a:off x="155575" y="-1417638"/>
            <a:ext cx="5905500" cy="2952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Canada 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657600"/>
            <a:ext cx="3810000" cy="2857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657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2400" b="1" dirty="0" smtClean="0">
                <a:latin typeface="Calibri" pitchFamily="34" charset="0"/>
                <a:cs typeface="Calibri" pitchFamily="34" charset="0"/>
              </a:rPr>
              <a:t>Површина: 9 984 670 км</a:t>
            </a:r>
            <a:r>
              <a:rPr lang="sr-Cyrl-RS" sz="24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sr-Cyrl-R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sr-Cyrl-RS" sz="2400" b="1" dirty="0" smtClean="0">
                <a:latin typeface="Calibri" pitchFamily="34" charset="0"/>
                <a:cs typeface="Calibri" pitchFamily="34" charset="0"/>
              </a:rPr>
              <a:t>Број становника: 35 151 728</a:t>
            </a:r>
          </a:p>
          <a:p>
            <a:r>
              <a:rPr lang="sr-Cyrl-RS" sz="2400" b="1" dirty="0" smtClean="0">
                <a:latin typeface="Calibri" pitchFamily="34" charset="0"/>
                <a:cs typeface="Calibri" pitchFamily="34" charset="0"/>
              </a:rPr>
              <a:t>Густина насељености: 4 ст/км</a:t>
            </a:r>
            <a:r>
              <a:rPr lang="sr-Cyrl-RS" sz="24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sr-Cyrl-R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sr-Cyrl-RS" sz="2400" b="1" dirty="0" smtClean="0">
                <a:latin typeface="Calibri" pitchFamily="34" charset="0"/>
                <a:cs typeface="Calibri" pitchFamily="34" charset="0"/>
              </a:rPr>
              <a:t>Главни град: Отава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>Канада је по површини друга земља на свету.</a:t>
            </a:r>
          </a:p>
        </p:txBody>
      </p:sp>
      <p:pic>
        <p:nvPicPr>
          <p:cNvPr id="29702" name="Picture 6" descr="Image result for canada in world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86799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33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>Запљускују је воде Атлантског,  Тихог и Северног леденог океана.</a:t>
            </a:r>
          </a:p>
          <a:p>
            <a:pPr algn="ctr"/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>Спада у најразуђеније земље света.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>Канада је подељена на 10 покрајина  (провинција) и 3 територије.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A clickable map of Canada exhibiting its ten provinces and three territories, and their capital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0052"/>
            <a:ext cx="8305800" cy="566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nada physical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143750" cy="5715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западу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Канаде се пружају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Кордиљери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истоку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планински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Квебек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средини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Канадски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штит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леднички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облици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рељефа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4343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КВЕБЕК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114800"/>
            <a:ext cx="1612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КОРДИЉЕРИ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724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КАНАДСКИ ШТИТ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thumb/1/10/Canada_K%C3%B6ppen.svg/800px-Canada_K%C3%B6ppe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7665"/>
            <a:ext cx="5334000" cy="5814061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562600" y="1143000"/>
            <a:ext cx="35814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острвима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влада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поларна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клима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тундре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</a:t>
            </a:r>
            <a:endParaRPr kumimoji="0" lang="sr-Cyrl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Канадски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штит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субполарну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климу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тајге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 </a:t>
            </a:r>
            <a:endParaRPr kumimoji="0" lang="sr-Cyrl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ј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ужније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влада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оштра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континентална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степе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планинама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 планинска клима а вегетацију чине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густе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шуме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јавор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8600"/>
            <a:ext cx="5262763" cy="3946461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7200" y="990600"/>
            <a:ext cx="2895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Најдуже реке су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Мекензи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 Свети Лоренц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 бројна су       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ледничка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језера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Винипег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Медвеђе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Ропско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Атабаска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Picture 7" descr="Image result for landscape in ca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267200"/>
            <a:ext cx="8686800" cy="2419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91000" y="121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libri" pitchFamily="34" charset="0"/>
                <a:cs typeface="Calibri" pitchFamily="34" charset="0"/>
              </a:rPr>
              <a:t>Мекензи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3352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alibri" pitchFamily="34" charset="0"/>
                <a:cs typeface="Calibri" pitchFamily="34" charset="0"/>
              </a:rPr>
              <a:t>Свети Лоренц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447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Велико Медвеђе језеро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057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Ропско језеро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43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Атабаска језеро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2971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Винипег језеро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5481063" cy="3824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2209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alibri" pitchFamily="34" charset="0"/>
                <a:cs typeface="Calibri" pitchFamily="34" charset="0"/>
              </a:rPr>
              <a:t>Западна Канада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alibri" pitchFamily="34" charset="0"/>
                <a:cs typeface="Calibri" pitchFamily="34" charset="0"/>
              </a:rPr>
              <a:t>Територије Канаде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895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alibri" pitchFamily="34" charset="0"/>
                <a:cs typeface="Calibri" pitchFamily="34" charset="0"/>
              </a:rPr>
              <a:t>Централна Канада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1219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alibri" pitchFamily="34" charset="0"/>
                <a:cs typeface="Calibri" pitchFamily="34" charset="0"/>
              </a:rPr>
              <a:t>Атлантске покрајине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>Становништво Канаде чине Инуити (1,5%) и досељеници из Европе, највише из Британије  (40%) и Француске (27%)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14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>Службени језици су енглески и француски (Квебек и Њу Бранзвик)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962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>Већи градови су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Торонто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Монтреал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Отава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Ванкувер</a:t>
            </a: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> а већина људи живи уз границу са САД (300 км).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>Канада има велико природно богатство – руде црних , обојених и племенитих метала, природни гас и нафту, квалитетне шуме и водне снаге река. Обрадивих површина је мало, највише у југоисточном делу земље (житница Канаде). Риболов је традиционална делатност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ca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5715000" cy="3362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06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dirty="0" smtClean="0">
                <a:latin typeface="Calibri" pitchFamily="34" charset="0"/>
                <a:cs typeface="Calibri" pitchFamily="34" charset="0"/>
              </a:rPr>
              <a:t>Мало слика из Канаде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8" name="Picture 6" descr="Image result for canada n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76600"/>
            <a:ext cx="2619375" cy="3362326"/>
          </a:xfrm>
          <a:prstGeom prst="rect">
            <a:avLst/>
          </a:prstGeom>
          <a:noFill/>
        </p:spPr>
      </p:pic>
      <p:pic>
        <p:nvPicPr>
          <p:cNvPr id="13320" name="Picture 8" descr="Image result for canada nature anima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8600"/>
            <a:ext cx="3438525" cy="2924950"/>
          </a:xfrm>
          <a:prstGeom prst="rect">
            <a:avLst/>
          </a:prstGeom>
          <a:noFill/>
        </p:spPr>
      </p:pic>
      <p:pic>
        <p:nvPicPr>
          <p:cNvPr id="13322" name="Picture 10" descr="Image result for canada nature anima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4876800" cy="2943621"/>
          </a:xfrm>
          <a:prstGeom prst="rect">
            <a:avLst/>
          </a:prstGeom>
          <a:noFill/>
        </p:spPr>
      </p:pic>
      <p:sp>
        <p:nvSpPr>
          <p:cNvPr id="13326" name="AutoShape 14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5057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AutoShape 16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5057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8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28600"/>
            <a:ext cx="3965205" cy="3200400"/>
          </a:xfrm>
          <a:prstGeom prst="rect">
            <a:avLst/>
          </a:prstGeom>
          <a:noFill/>
        </p:spPr>
      </p:pic>
      <p:pic>
        <p:nvPicPr>
          <p:cNvPr id="12" name="Picture 6" descr="Related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4600" y="228600"/>
            <a:ext cx="4786999" cy="3200400"/>
          </a:xfrm>
          <a:prstGeom prst="rect">
            <a:avLst/>
          </a:prstGeom>
          <a:noFill/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3505200"/>
            <a:ext cx="4924425" cy="3209925"/>
          </a:xfrm>
          <a:prstGeom prst="rect">
            <a:avLst/>
          </a:prstGeom>
          <a:noFill/>
        </p:spPr>
      </p:pic>
      <p:pic>
        <p:nvPicPr>
          <p:cNvPr id="14" name="Picture 10" descr="Related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1" y="3505200"/>
            <a:ext cx="38100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ХВАЛА НА ПАЖЊИ</a:t>
            </a: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Аутор</a:t>
            </a: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Гордана Васић</a:t>
            </a: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Фебруар 2018.године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</TotalTime>
  <Words>290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20</cp:revision>
  <dcterms:created xsi:type="dcterms:W3CDTF">2006-08-16T00:00:00Z</dcterms:created>
  <dcterms:modified xsi:type="dcterms:W3CDTF">2018-02-27T15:07:39Z</dcterms:modified>
</cp:coreProperties>
</file>