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7" r:id="rId3"/>
    <p:sldId id="269" r:id="rId4"/>
    <p:sldId id="270" r:id="rId5"/>
    <p:sldId id="272" r:id="rId6"/>
    <p:sldId id="271" r:id="rId7"/>
    <p:sldId id="273" r:id="rId8"/>
    <p:sldId id="261" r:id="rId9"/>
    <p:sldId id="258" r:id="rId10"/>
    <p:sldId id="259" r:id="rId11"/>
    <p:sldId id="265" r:id="rId12"/>
    <p:sldId id="274" r:id="rId13"/>
    <p:sldId id="266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60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ЈУЖНОАФРИЧКА</a:t>
            </a:r>
          </a:p>
          <a:p>
            <a:r>
              <a:rPr lang="sr-Cyrl-CS" sz="60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  РЕПУБЛИКА</a:t>
            </a:r>
            <a:endParaRPr lang="en-US" sz="6000" b="1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Picture 6" descr="http://familysearch.org/learn/wiki/en/images/3/32/250px-South_Africa_(orthographic_projection)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962400"/>
            <a:ext cx="2381250" cy="2381250"/>
          </a:xfrm>
          <a:prstGeom prst="rect">
            <a:avLst/>
          </a:prstGeom>
          <a:noFill/>
        </p:spPr>
      </p:pic>
      <p:pic>
        <p:nvPicPr>
          <p:cNvPr id="4" name="Picture 10" descr="http://wwwnc.cdc.gov/travel/images/map-south-afric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2571750" cy="2571751"/>
          </a:xfrm>
          <a:prstGeom prst="rect">
            <a:avLst/>
          </a:prstGeom>
          <a:noFill/>
        </p:spPr>
      </p:pic>
      <p:pic>
        <p:nvPicPr>
          <p:cNvPr id="7170" name="Picture 2" descr="http://www.mapsofworld.com/images/world-countries-flags/south-africa-fla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962400"/>
            <a:ext cx="3505200" cy="2381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tephenleahy.files.wordpress.com/2012/01/west-africa-gold-mining-s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0" descr="http://s.alriyadh.com/2011/07/31/img/731256453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6629400" cy="3874770"/>
          </a:xfrm>
          <a:prstGeom prst="rect">
            <a:avLst/>
          </a:prstGeom>
          <a:noFill/>
        </p:spPr>
      </p:pic>
      <p:pic>
        <p:nvPicPr>
          <p:cNvPr id="9" name="Picture 8" descr="http://endthelie.com/wp-content/uploads/2012/01/raw-gold-nugge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752600"/>
            <a:ext cx="3810000" cy="2857500"/>
          </a:xfrm>
          <a:prstGeom prst="rect">
            <a:avLst/>
          </a:prstGeom>
          <a:noFill/>
        </p:spPr>
      </p:pic>
      <p:pic>
        <p:nvPicPr>
          <p:cNvPr id="10" name="Picture 12" descr="http://rankingamerica.files.wordpress.com/2009/03/chart-of-gold-mine-productionxls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4884"/>
            <a:ext cx="9144000" cy="6892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infoescola.com/wp-content/uploads/2010/05/plat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533400"/>
            <a:ext cx="7929063" cy="5905500"/>
          </a:xfrm>
          <a:prstGeom prst="rect">
            <a:avLst/>
          </a:prstGeom>
          <a:noFill/>
        </p:spPr>
      </p:pic>
      <p:pic>
        <p:nvPicPr>
          <p:cNvPr id="21510" name="Picture 6" descr="http://4.bp.blogspot.com/-CLpCzJSAF4k/T5qSa0Mh0YI/AAAAAAAAAQE/peio-0m6uhk/s1600/platinum-wedding-rin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752600"/>
            <a:ext cx="3514725" cy="3333750"/>
          </a:xfrm>
          <a:prstGeom prst="rect">
            <a:avLst/>
          </a:prstGeom>
          <a:noFill/>
        </p:spPr>
      </p:pic>
      <p:pic>
        <p:nvPicPr>
          <p:cNvPr id="8" name="Picture 2" descr="http://library.thinkquest.org/08aug/01930/piecharts/Platinu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334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51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ЈОШ   СЛИКА   ИЗ   ЈУЖНЕ   АФРИКЕ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4" name="Picture 4" descr="http://www.apjtours.com/wp-content/uploads/2013/06/South-Africa-Na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69157" cy="6858000"/>
          </a:xfrm>
          <a:prstGeom prst="rect">
            <a:avLst/>
          </a:prstGeom>
          <a:noFill/>
        </p:spPr>
      </p:pic>
      <p:pic>
        <p:nvPicPr>
          <p:cNvPr id="30728" name="Picture 8" descr="http://old.wallcoo.net/nature/Window7_America_Wallpapers_1920x1200/wallpapers/1920x1080/Drakensberg%20and%20Tugela%20River%20at%20Sunset,%20Royal%20Natal%20National%20Park,%20South%20Afr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5119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dumirocks.files.wordpress.com/2010/08/tablemount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831427" cy="6858000"/>
          </a:xfrm>
          <a:prstGeom prst="rect">
            <a:avLst/>
          </a:prstGeom>
          <a:noFill/>
        </p:spPr>
      </p:pic>
      <p:pic>
        <p:nvPicPr>
          <p:cNvPr id="6" name="Picture 10" descr="http://www.cape-town-guide.com/images/things-to-do-cape-point-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618825" cy="2362200"/>
          </a:xfrm>
          <a:prstGeom prst="rect">
            <a:avLst/>
          </a:prstGeom>
          <a:noFill/>
        </p:spPr>
      </p:pic>
      <p:pic>
        <p:nvPicPr>
          <p:cNvPr id="7" name="Picture 4" descr="http://cache.desktopnexus.com/thumbnails/71601-bigthumbn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2400"/>
            <a:ext cx="4191000" cy="3147908"/>
          </a:xfrm>
          <a:prstGeom prst="rect">
            <a:avLst/>
          </a:prstGeom>
          <a:noFill/>
        </p:spPr>
      </p:pic>
      <p:pic>
        <p:nvPicPr>
          <p:cNvPr id="8" name="Picture 6" descr="http://thebesttraveldestinations.com/wp-content/uploads/2010/11/Cape_Point-_Nature_Reserve_Cape_Town_Western_Cape_South_Afr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819400"/>
            <a:ext cx="4267200" cy="3933826"/>
          </a:xfrm>
          <a:prstGeom prst="rect">
            <a:avLst/>
          </a:prstGeom>
          <a:noFill/>
        </p:spPr>
      </p:pic>
      <p:pic>
        <p:nvPicPr>
          <p:cNvPr id="9" name="Picture 8" descr="http://media.travelpost.com/prod.aws/AF/South_Africa/Mpumalanga/Hazyview_South_Africa/Hazyview,%20South%20Africa_23544_0_06072006_1006561176_5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3528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i.slimg.com/sc/sl/photo/s/so/SouthAfrica-LionCub-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81400" cy="2363724"/>
          </a:xfrm>
          <a:prstGeom prst="rect">
            <a:avLst/>
          </a:prstGeom>
          <a:noFill/>
        </p:spPr>
      </p:pic>
      <p:pic>
        <p:nvPicPr>
          <p:cNvPr id="31746" name="Picture 2" descr="http://www.ifaj.org/fileadmin/user_upload/Photo_Contest/2008/nature/Nature_in_South_Afr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95400"/>
            <a:ext cx="2133219" cy="3195834"/>
          </a:xfrm>
          <a:prstGeom prst="rect">
            <a:avLst/>
          </a:prstGeom>
          <a:noFill/>
        </p:spPr>
      </p:pic>
      <p:pic>
        <p:nvPicPr>
          <p:cNvPr id="31748" name="Picture 4" descr="http://www.nature-reserve.co.za/images/pumba-eastern-cape-28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2667000" cy="1428750"/>
          </a:xfrm>
          <a:prstGeom prst="rect">
            <a:avLst/>
          </a:prstGeom>
          <a:noFill/>
        </p:spPr>
      </p:pic>
      <p:pic>
        <p:nvPicPr>
          <p:cNvPr id="31752" name="Picture 8" descr="http://www.escapa.com/files/3112/7895/2259/Zebra%20Herd%20iStock000002539722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492181"/>
            <a:ext cx="5638800" cy="2365819"/>
          </a:xfrm>
          <a:prstGeom prst="rect">
            <a:avLst/>
          </a:prstGeom>
          <a:noFill/>
        </p:spPr>
      </p:pic>
      <p:pic>
        <p:nvPicPr>
          <p:cNvPr id="8" name="Picture 6" descr="http://i.telegraph.co.uk/multimedia/archive/01216/nature3-460_1216544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362200"/>
            <a:ext cx="3581400" cy="2238375"/>
          </a:xfrm>
          <a:prstGeom prst="rect">
            <a:avLst/>
          </a:prstGeom>
          <a:noFill/>
        </p:spPr>
      </p:pic>
      <p:pic>
        <p:nvPicPr>
          <p:cNvPr id="31756" name="Picture 12" descr="http://wwwdelivery.superstock.com/WI/223/1890/PreviewComp/SuperStock_1890-54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62199"/>
            <a:ext cx="3505200" cy="2133601"/>
          </a:xfrm>
          <a:prstGeom prst="rect">
            <a:avLst/>
          </a:prstGeom>
          <a:noFill/>
        </p:spPr>
      </p:pic>
      <p:pic>
        <p:nvPicPr>
          <p:cNvPr id="31758" name="Picture 14" descr="http://1.bp.blogspot.com/_JDFs06VzUEU/TDv3Q6N4SWI/AAAAAAAABNk/YkuOCwkcDpM/s1600/Great%2BWhite%2BShark%2B-%2BJett%2BBritnel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0"/>
            <a:ext cx="3581400" cy="2387601"/>
          </a:xfrm>
          <a:prstGeom prst="rect">
            <a:avLst/>
          </a:prstGeom>
          <a:noFill/>
        </p:spPr>
      </p:pic>
      <p:pic>
        <p:nvPicPr>
          <p:cNvPr id="31760" name="Picture 16" descr="http://www.eyesonafrica.net/south-african-safari/ngala-ldg_imgs/01.157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447540"/>
            <a:ext cx="3962400" cy="24104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0" y="2895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omic Sans MS" pitchFamily="66" charset="0"/>
              </a:rPr>
              <a:t>ЖИВИ  СВЕТ  АФРИКЕ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70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chemeClr val="bg1"/>
                </a:solidFill>
                <a:latin typeface="Comic Sans MS" pitchFamily="66" charset="0"/>
              </a:rPr>
              <a:t>      ХВАЛА  НА  ПАЖЊИ</a:t>
            </a:r>
          </a:p>
          <a:p>
            <a:endParaRPr lang="sr-Cyrl-C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Cyrl-C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Cyrl-C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Cyrl-C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Cyrl-C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Cyrl-CS" sz="2800" b="1" dirty="0" smtClean="0">
                <a:solidFill>
                  <a:schemeClr val="bg1"/>
                </a:solidFill>
                <a:latin typeface="Comic Sans MS" pitchFamily="66" charset="0"/>
              </a:rPr>
              <a:t>            Гордана Васић</a:t>
            </a:r>
          </a:p>
          <a:p>
            <a:endParaRPr lang="sr-Cyrl-C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Cyrl-C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Cyrl-C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r-Cyrl-CS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Cyrl-CS" sz="2800" b="1" dirty="0" smtClean="0">
                <a:solidFill>
                  <a:schemeClr val="bg1"/>
                </a:solidFill>
                <a:latin typeface="Comic Sans MS" pitchFamily="66" charset="0"/>
              </a:rPr>
              <a:t>         Уљма, јануар 2014.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.telegraph.co.uk/multimedia/archive/01295/10174773_Draksenbe_12954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962400"/>
            <a:ext cx="4381500" cy="2743201"/>
          </a:xfrm>
          <a:prstGeom prst="rect">
            <a:avLst/>
          </a:prstGeom>
          <a:noFill/>
        </p:spPr>
      </p:pic>
      <p:pic>
        <p:nvPicPr>
          <p:cNvPr id="23558" name="Picture 6" descr="http://i.telegraph.co.uk/multimedia/archive/01522/south-africa-draks_152237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4381500" cy="2743201"/>
          </a:xfrm>
          <a:prstGeom prst="rect">
            <a:avLst/>
          </a:prstGeom>
          <a:noFill/>
        </p:spPr>
      </p:pic>
      <p:pic>
        <p:nvPicPr>
          <p:cNvPr id="23560" name="Picture 8" descr="http://www.einfopedia.com/wp-content/uploads/2011/03/kalahari-desert-in-south-afr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04800"/>
            <a:ext cx="3810000" cy="2857500"/>
          </a:xfrm>
          <a:prstGeom prst="rect">
            <a:avLst/>
          </a:prstGeom>
          <a:noFill/>
        </p:spPr>
      </p:pic>
      <p:pic>
        <p:nvPicPr>
          <p:cNvPr id="23562" name="Picture 10" descr="http://www.africanbudgetsafaris.com/images/uploads/namib_dese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657600"/>
            <a:ext cx="4331368" cy="30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3276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Дракенске планине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276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Пустиња Калахари 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unsafaris.com/assets/image.php?width=870&amp;height=390&amp;image=/assets/pictureviewer/sunsafaris/tours-and-packages/namibia-safari-tours-packages/self-drive-family-adventure/wide/bush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76600"/>
            <a:ext cx="7924800" cy="3381704"/>
          </a:xfrm>
          <a:prstGeom prst="rect">
            <a:avLst/>
          </a:prstGeom>
          <a:noFill/>
        </p:spPr>
      </p:pic>
      <p:pic>
        <p:nvPicPr>
          <p:cNvPr id="4" name="Picture 2" descr="http://africapublic.com/wp-content/uploads/2012/11/young-zulu-warriors-sat-zulupeo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114800" cy="2783101"/>
          </a:xfrm>
          <a:prstGeom prst="rect">
            <a:avLst/>
          </a:prstGeom>
          <a:noFill/>
        </p:spPr>
      </p:pic>
      <p:pic>
        <p:nvPicPr>
          <p:cNvPr id="5" name="Picture 4" descr="http://www.amoeba.com/dynamic-images/blog/Eric_B/KalahariBushm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2400"/>
            <a:ext cx="3581400" cy="2686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45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Зулу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36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Бушмани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g2.timeinc.net/instyle/images/2011/lotd/012012-Charlize-Theron-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19400" cy="3524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810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Шарлиз Терон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4" descr="http://www.keynotespeakers.co.za/images/fwdeklerk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505200"/>
            <a:ext cx="3162300" cy="3197832"/>
          </a:xfrm>
          <a:prstGeom prst="rect">
            <a:avLst/>
          </a:prstGeom>
          <a:noFill/>
        </p:spPr>
      </p:pic>
      <p:pic>
        <p:nvPicPr>
          <p:cNvPr id="5" name="Picture 2" descr="http://www.chicagonow.com/my-kind-of-old-town/files/2013/12/nelsonmandela-e13873907318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52400"/>
            <a:ext cx="2895600" cy="31768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624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Де Кларк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28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Нелсон Мендела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5602" name="Picture 2" descr="http://www.southafrica-travel.net/Medaia/bevoel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762000"/>
            <a:ext cx="2461845" cy="3429000"/>
          </a:xfrm>
          <a:prstGeom prst="rect">
            <a:avLst/>
          </a:prstGeom>
          <a:noFill/>
        </p:spPr>
      </p:pic>
      <p:pic>
        <p:nvPicPr>
          <p:cNvPr id="25604" name="Picture 4" descr="http://static.guim.co.uk/sys-images/Sport/Pix/columnists/2010/10/14/1287048239279/South-Africa-celebrate-af-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343400"/>
            <a:ext cx="381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pi.ning.com/files/UytU4r62uFP1mighVKGGDteZTz9gp3H2TjDA0hVvA2pTTsnyiutuFCxaRa6tE2VLDrSnWTKeo*yU472UgSMh0HeVcBAe7H-*/Apartheid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038600" cy="2880729"/>
          </a:xfrm>
          <a:prstGeom prst="rect">
            <a:avLst/>
          </a:prstGeom>
          <a:noFill/>
        </p:spPr>
      </p:pic>
      <p:pic>
        <p:nvPicPr>
          <p:cNvPr id="3" name="Picture 4" descr="http://news.bbcimg.co.uk/media/images/47935000/jpg/_47935184_aparthe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399" y="304800"/>
            <a:ext cx="4605865" cy="2590800"/>
          </a:xfrm>
          <a:prstGeom prst="rect">
            <a:avLst/>
          </a:prstGeom>
          <a:noFill/>
        </p:spPr>
      </p:pic>
      <p:pic>
        <p:nvPicPr>
          <p:cNvPr id="5" name="Picture 6" descr="http://www.desertsafaris.co.za/Images/AM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4200" y="3200400"/>
            <a:ext cx="4559300" cy="3419475"/>
          </a:xfrm>
          <a:prstGeom prst="rect">
            <a:avLst/>
          </a:prstGeom>
          <a:noFill/>
        </p:spPr>
      </p:pic>
      <p:pic>
        <p:nvPicPr>
          <p:cNvPr id="6" name="Picture 8" descr="http://www.homepagedaily.com/uploads/20101124/9dde862c-f0a0-4ecc-ae93-ae58f295ccaa/apartheid-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038600"/>
            <a:ext cx="4038600" cy="25218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3429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Апартхејд као начин живота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UnC8VKiFU1I/TBLJjCTpPEI/AAAAAAAAAYI/VxvmGinLszc/s400/4887045sow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4551424"/>
            <a:ext cx="3276599" cy="2154175"/>
          </a:xfrm>
          <a:prstGeom prst="rect">
            <a:avLst/>
          </a:prstGeom>
          <a:noFill/>
        </p:spPr>
      </p:pic>
      <p:pic>
        <p:nvPicPr>
          <p:cNvPr id="3" name="Picture 8" descr="http://wwwdelivery.superstock.com/WI/223/1850/PreviewComp/SuperStock_1850-7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24208"/>
            <a:ext cx="3276600" cy="2190641"/>
          </a:xfrm>
          <a:prstGeom prst="rect">
            <a:avLst/>
          </a:prstGeom>
          <a:noFill/>
        </p:spPr>
      </p:pic>
      <p:pic>
        <p:nvPicPr>
          <p:cNvPr id="4" name="Picture 6" descr="http://wwwdelivery.superstock.com/WI/223/1903/PreviewComp/SuperStock_1903-57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3276600" cy="2133600"/>
          </a:xfrm>
          <a:prstGeom prst="rect">
            <a:avLst/>
          </a:prstGeom>
          <a:noFill/>
        </p:spPr>
      </p:pic>
      <p:pic>
        <p:nvPicPr>
          <p:cNvPr id="5" name="Picture 12" descr="http://i.dailymail.co.uk/i/pix/2012/06/13/article-2158123-1397395E000005DC-271_634x4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743200"/>
            <a:ext cx="5345022" cy="3962399"/>
          </a:xfrm>
          <a:prstGeom prst="rect">
            <a:avLst/>
          </a:prstGeom>
          <a:noFill/>
        </p:spPr>
      </p:pic>
      <p:pic>
        <p:nvPicPr>
          <p:cNvPr id="6" name="Picture 4" descr="http://www.luxurygolfholiday.co.uk/userphoto/southafricagolf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8740" y="152400"/>
            <a:ext cx="382016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5200" y="22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Совето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10" descr="https://qu301southafrica.files.wordpress.com/2012/03/baha-apartheid-signa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1371600"/>
            <a:ext cx="5397498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orldpropertychannel.com/news-assets/City-of-Pretoria-South-Africa-wpc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267200"/>
            <a:ext cx="4800600" cy="2400300"/>
          </a:xfrm>
          <a:prstGeom prst="rect">
            <a:avLst/>
          </a:prstGeom>
          <a:noFill/>
        </p:spPr>
      </p:pic>
      <p:pic>
        <p:nvPicPr>
          <p:cNvPr id="3" name="Picture 8" descr="http://www.athleticsafrica.com/www2/files/job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10000"/>
            <a:ext cx="3810000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3810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Преторија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810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Јоханесбург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6" descr="http://img111.imageshack.us/img111/8287/esplanadebig7g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28600"/>
            <a:ext cx="4724400" cy="3333750"/>
          </a:xfrm>
          <a:prstGeom prst="rect">
            <a:avLst/>
          </a:prstGeom>
          <a:noFill/>
        </p:spPr>
      </p:pic>
      <p:pic>
        <p:nvPicPr>
          <p:cNvPr id="7" name="Picture 10" descr="http://www.africa-adventure.com/dbimages/589_south_africa_cape_town_peninsula_view_m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402336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2819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Кејптаун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819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Дурбан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stma-europe.com/istma-europe/ISTMA_news/PloneArticle.2013-11-18.7077353052/Image00062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848100" cy="3590926"/>
          </a:xfrm>
          <a:prstGeom prst="rect">
            <a:avLst/>
          </a:prstGeom>
          <a:noFill/>
        </p:spPr>
      </p:pic>
      <p:pic>
        <p:nvPicPr>
          <p:cNvPr id="6" name="Picture 4" descr="http://4.bp.blogspot.com/-ZUaggJ2QJMU/UD3Wl9gNt3I/AAAAAAAARqk/r9pzkgz7IAU/s640/Table_Mountain_Bloube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962400"/>
            <a:ext cx="5457825" cy="26955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91000" y="3429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Кејптаун  и планина  Сто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Picture 2" descr="http://1.bp.blogspot.com/-z6KNNfEAB0Q/Tgyh2qXElYI/AAAAAAAACIM/-1iWQjt560M/s640/photo_lg_capetow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52400"/>
            <a:ext cx="4495799" cy="3048000"/>
          </a:xfrm>
          <a:prstGeom prst="rect">
            <a:avLst/>
          </a:prstGeom>
          <a:noFill/>
        </p:spPr>
      </p:pic>
      <p:pic>
        <p:nvPicPr>
          <p:cNvPr id="6146" name="Picture 2" descr="http://www.afrilux.co.za/images/table_mountain/table_mountain_sunset_250_SAT2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950284"/>
            <a:ext cx="3200400" cy="2726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8" name="Picture 14" descr="http://web1.cnre.vt.edu/lsg/GEOG3104S10Web/Group6/Steph/Pics/surface%20m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4267199" cy="3200400"/>
          </a:xfrm>
          <a:prstGeom prst="rect">
            <a:avLst/>
          </a:prstGeom>
          <a:noFill/>
        </p:spPr>
      </p:pic>
      <p:pic>
        <p:nvPicPr>
          <p:cNvPr id="5122" name="Picture 2" descr="http://img.src.ca/2013/07/11/635x357/130711_bn8rn_rci-dimond-mine_sn6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3763904"/>
            <a:ext cx="5181600" cy="2913121"/>
          </a:xfrm>
          <a:prstGeom prst="rect">
            <a:avLst/>
          </a:prstGeom>
          <a:noFill/>
        </p:spPr>
      </p:pic>
      <p:pic>
        <p:nvPicPr>
          <p:cNvPr id="7" name="Picture 8" descr="http://www.infojustice.com/Kimberley%20Big%20Hole%20-South%20Africa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2400"/>
            <a:ext cx="4267200" cy="3200400"/>
          </a:xfrm>
          <a:prstGeom prst="rect">
            <a:avLst/>
          </a:prstGeom>
          <a:noFill/>
        </p:spPr>
      </p:pic>
      <p:pic>
        <p:nvPicPr>
          <p:cNvPr id="8" name="Picture 6" descr="http://2.bp.blogspot.com/_JECvDzjTsok/S_1yBWRh1yI/AAAAAAAABeU/q8giO652ggE/s400/2810334750104181437S600x600Q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114800"/>
            <a:ext cx="3403600" cy="25527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86400" y="3581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Кимберли – </a:t>
            </a:r>
            <a:r>
              <a:rPr lang="sr-Latn-CS" dirty="0" smtClean="0">
                <a:solidFill>
                  <a:schemeClr val="bg1"/>
                </a:solidFill>
                <a:latin typeface="Comic Sans MS" pitchFamily="66" charset="0"/>
              </a:rPr>
              <a:t>big hole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10" descr="http://farm4.static.flickr.com/3346/3198514569_3a589723f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914400"/>
            <a:ext cx="3276600" cy="436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335</TotalTime>
  <Words>54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37</cp:revision>
  <dcterms:created xsi:type="dcterms:W3CDTF">2006-08-16T00:00:00Z</dcterms:created>
  <dcterms:modified xsi:type="dcterms:W3CDTF">2014-01-29T21:50:02Z</dcterms:modified>
</cp:coreProperties>
</file>