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3123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ИНДОНЕЗИЈА</a:t>
            </a:r>
            <a:endParaRPr lang="en-US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upload.wikimedia.org/wikipedia/commons/thumb/9/90/National_emblem_of_Indonesia_Garuda_Pancasila.svg/223px-National_emblem_of_Indonesia_Garuda_Pancasil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57400"/>
            <a:ext cx="2124075" cy="2286001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thumb/9/9f/Flag_of_Indonesia.svg/320px-Flag_of_Indones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0"/>
            <a:ext cx="3048000" cy="20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latin typeface="Comic Sans MS" pitchFamily="66" charset="0"/>
              </a:rPr>
              <a:t>Површина: 1 891 754 км</a:t>
            </a:r>
            <a:r>
              <a:rPr lang="sr-Cyrl-CS" b="1" baseline="30000" dirty="0" smtClean="0">
                <a:latin typeface="Comic Sans MS" pitchFamily="66" charset="0"/>
              </a:rPr>
              <a:t>2</a:t>
            </a:r>
            <a:endParaRPr lang="sr-Cyrl-CS" b="1" dirty="0" smtClean="0">
              <a:latin typeface="Comic Sans MS" pitchFamily="66" charset="0"/>
            </a:endParaRP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Број становника: 220 мил. </a:t>
            </a:r>
            <a:r>
              <a:rPr lang="sr-Cyrl-CS" sz="1400" b="1" dirty="0" smtClean="0">
                <a:latin typeface="Comic Sans MS" pitchFamily="66" charset="0"/>
              </a:rPr>
              <a:t>(237мил 2011.год)</a:t>
            </a: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Густина насељености: 116 ст/км</a:t>
            </a:r>
            <a:r>
              <a:rPr lang="sr-Cyrl-CS" b="1" baseline="30000" dirty="0" smtClean="0">
                <a:latin typeface="Comic Sans MS" pitchFamily="66" charset="0"/>
              </a:rPr>
              <a:t>2</a:t>
            </a:r>
            <a:endParaRPr lang="sr-Cyrl-CS" b="1" dirty="0" smtClean="0">
              <a:latin typeface="Comic Sans MS" pitchFamily="66" charset="0"/>
            </a:endParaRPr>
          </a:p>
          <a:p>
            <a:endParaRPr lang="sr-Cyrl-CS" b="1" dirty="0" smtClean="0">
              <a:latin typeface="Comic Sans MS" pitchFamily="66" charset="0"/>
            </a:endParaRPr>
          </a:p>
          <a:p>
            <a:r>
              <a:rPr lang="sr-Cyrl-CS" b="1" dirty="0" smtClean="0">
                <a:latin typeface="Comic Sans MS" pitchFamily="66" charset="0"/>
              </a:rPr>
              <a:t>Главни град: Џакарта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IU46TW3oJ0/TiiiRFOl-6I/AAAAAAAAABQ/ROz4Et94nVg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4050862"/>
          </a:xfrm>
          <a:prstGeom prst="rect">
            <a:avLst/>
          </a:prstGeom>
          <a:noFill/>
        </p:spPr>
      </p:pic>
      <p:pic>
        <p:nvPicPr>
          <p:cNvPr id="1028" name="Picture 4" descr="http://www.traveldailynews.asia/uploads/images/Indonesi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38601"/>
            <a:ext cx="5610225" cy="2819400"/>
          </a:xfrm>
          <a:prstGeom prst="rect">
            <a:avLst/>
          </a:prstGeom>
          <a:noFill/>
        </p:spPr>
      </p:pic>
      <p:pic>
        <p:nvPicPr>
          <p:cNvPr id="1030" name="Picture 6" descr="http://1.bp.blogspot.com/-AtiHVLSQgXc/TuXjRJ9V_MI/AAAAAAAACaI/LuGAFbVkglo/s1600/tanah-l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5029199" cy="4041320"/>
          </a:xfrm>
          <a:prstGeom prst="rect">
            <a:avLst/>
          </a:prstGeom>
          <a:noFill/>
        </p:spPr>
      </p:pic>
      <p:pic>
        <p:nvPicPr>
          <p:cNvPr id="1032" name="Picture 8" descr="http://3.bp.blogspot.com/-8hSLLvsM8mg/T3zkF1GprGI/AAAAAAAAApk/7l_8rZzOgN0/s320/tanah%2Blot%2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4801" y="4038601"/>
            <a:ext cx="37591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838200"/>
            <a:ext cx="5638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b="1" dirty="0" smtClean="0"/>
              <a:t> К  Р  А  Ј</a:t>
            </a:r>
          </a:p>
          <a:p>
            <a:endParaRPr lang="sr-Cyrl-CS" sz="9600" b="1" dirty="0" smtClean="0"/>
          </a:p>
          <a:p>
            <a:r>
              <a:rPr lang="sr-Cyrl-CS" sz="3600" b="1" dirty="0" smtClean="0"/>
              <a:t>    ХВАЛА НА ПАЖЊИ!</a:t>
            </a:r>
          </a:p>
          <a:p>
            <a:endParaRPr lang="sr-Cyrl-CS" sz="3600" b="1" dirty="0" smtClean="0"/>
          </a:p>
          <a:p>
            <a:endParaRPr lang="sr-Cyrl-CS" sz="3600" b="1" dirty="0" smtClean="0"/>
          </a:p>
          <a:p>
            <a:r>
              <a:rPr lang="sr-Cyrl-CS" sz="2400" b="1" dirty="0" smtClean="0"/>
              <a:t>                     Гордана Васић</a:t>
            </a:r>
          </a:p>
          <a:p>
            <a:endParaRPr lang="sr-Cyrl-CS" sz="2400" b="1" dirty="0" smtClean="0"/>
          </a:p>
          <a:p>
            <a:r>
              <a:rPr lang="sr-Cyrl-CS" sz="2400" b="1" dirty="0" smtClean="0"/>
              <a:t>                     шк. 2013/2014.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304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Индонезија је острвска држава у Југоисточној Азији, спона између Азије и Аустралије.</a:t>
            </a:r>
            <a:endParaRPr lang="en-US" dirty="0"/>
          </a:p>
        </p:txBody>
      </p:sp>
      <p:pic>
        <p:nvPicPr>
          <p:cNvPr id="3" name="Picture 2" descr="Датотека:Indonesia on the globe (Southeast Asia centered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5715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38800" y="129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Индонезију чини око 17 000 острва груписаних у више целина: Велика Сундска, Мала Сундска и Молучка острва.</a:t>
            </a:r>
            <a:endParaRPr lang="en-US" dirty="0"/>
          </a:p>
        </p:txBody>
      </p:sp>
      <p:pic>
        <p:nvPicPr>
          <p:cNvPr id="5" name="Picture 2" descr="http://upload.wikimedia.org/wikipedia/commons/c/cf/Map_of_Indonesia_Demi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63105" cy="4114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Суматра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343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Борнео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Јава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800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Целебес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49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Молучка</a:t>
            </a:r>
          </a:p>
          <a:p>
            <a:r>
              <a:rPr lang="sr-Cyrl-CS" b="1" dirty="0" smtClean="0"/>
              <a:t>острва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Мала Сундска острва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953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Западни Иријан</a:t>
            </a:r>
          </a:p>
          <a:p>
            <a:r>
              <a:rPr lang="sr-Cyrl-CS" b="1" dirty="0" smtClean="0"/>
              <a:t>(Нова Гвинеја)</a:t>
            </a:r>
            <a:endParaRPr lang="en-US" b="1" dirty="0"/>
          </a:p>
        </p:txBody>
      </p:sp>
      <p:pic>
        <p:nvPicPr>
          <p:cNvPr id="13" name="Picture 8" descr="http://www.infomuslim.com/wp-content/uploads/2010/10/Mount-Mera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3810000" cy="25374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14800" y="838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Вулкан Мерапи, централна Јава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cdn.asiancorrespondent.com/wp-content/uploads/2013/08/shutterstock_148399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"/>
            <a:ext cx="4457700" cy="3343275"/>
          </a:xfrm>
          <a:prstGeom prst="rect">
            <a:avLst/>
          </a:prstGeom>
          <a:noFill/>
        </p:spPr>
      </p:pic>
      <p:pic>
        <p:nvPicPr>
          <p:cNvPr id="5" name="Picture 4" descr="http://thewatchers.adorraeli.com/wp-content/uploads/2011/08/indonesia-and-volcanoes-in-google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581400"/>
            <a:ext cx="5657850" cy="3133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3200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Вулкан Бромо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Индонезија припада Ватреном појасу Пацифика, па су земљотреси и вулканске ерупције скоро свакодневна појава.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Рељеф је претежно планински а низије на већим острвима махом мочварне.</a:t>
            </a:r>
            <a:endParaRPr lang="en-US" dirty="0"/>
          </a:p>
        </p:txBody>
      </p:sp>
      <p:pic>
        <p:nvPicPr>
          <p:cNvPr id="9" name="Picture 8" descr="http://4.bp.blogspot.com/__cuV0uq2jQg/TOuot_351iI/AAAAAAAABdE/FmwRauUJXQg/s320/Krakatau+Is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3114437" cy="31242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200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Остаци вулкана Кракатау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828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Клима је углавном екваторска и монсунска са вегетацијом густих прашума.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514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Реке су кратке и богате водом. Најдужа река је Капуас.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hoto.mitranet.nl/Indonesia/06-last-visit-to-Bali/id143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77800"/>
            <a:ext cx="4838699" cy="645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По броју становника Индонезија је четврта у свету.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Густина насељености је неравномерна а природни прираштај износи 11 промила.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05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Насељено је око 3 000 острва а највише људи, 60% живи на острву Јави које захвата 6,7%  укупне површине државе.</a:t>
            </a:r>
            <a:endParaRPr lang="en-US" dirty="0"/>
          </a:p>
        </p:txBody>
      </p:sp>
      <p:pic>
        <p:nvPicPr>
          <p:cNvPr id="10" name="Picture 2" descr="http://3.bp.blogspot.com/_RN7hTeJIHyQ/S_x5vkGqDtI/AAAAAAAAAF0/P9e0pUe9asI/s1600/indonesian+people+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91000"/>
            <a:ext cx="3733799" cy="24578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971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Већина становника (90%) исповеда ислам па је Индонезија највећа исламска земља света.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Највећи градови су Џакарта, Сурабаја, Семаранг и Медан.</a:t>
            </a:r>
            <a:endParaRPr lang="en-US" dirty="0"/>
          </a:p>
        </p:txBody>
      </p:sp>
      <p:pic>
        <p:nvPicPr>
          <p:cNvPr id="7" name="Picture 8" descr="http://www.journeymart.com/de/CityImages/jakarta-city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"/>
            <a:ext cx="5886450" cy="2819400"/>
          </a:xfrm>
          <a:prstGeom prst="rect">
            <a:avLst/>
          </a:prstGeom>
          <a:noFill/>
        </p:spPr>
      </p:pic>
      <p:pic>
        <p:nvPicPr>
          <p:cNvPr id="8" name="Picture 10" descr="http://3.bp.blogspot.com/-0OMwF14evp4/TyomX0bgpyI/AAAAAAAABDc/vmcqA5G99ls/s1600/city+-+ex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2857500" cy="2143125"/>
          </a:xfrm>
          <a:prstGeom prst="rect">
            <a:avLst/>
          </a:prstGeom>
          <a:noFill/>
        </p:spPr>
      </p:pic>
      <p:pic>
        <p:nvPicPr>
          <p:cNvPr id="9" name="Picture 4" descr="http://www.lintangbuanatours.com/images/stories/yogyakar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028950"/>
            <a:ext cx="4876800" cy="3657600"/>
          </a:xfrm>
          <a:prstGeom prst="rect">
            <a:avLst/>
          </a:prstGeom>
          <a:noFill/>
        </p:spPr>
      </p:pic>
      <p:pic>
        <p:nvPicPr>
          <p:cNvPr id="10" name="Picture 12" descr="http://www.islamcan.com/miracles/images/indomosque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124200"/>
            <a:ext cx="3872753" cy="2971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24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Остаци насеља после снажног земљотреса и цунамија 2004.године.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1.trekearth.com/photos/88915/rice_fie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2400"/>
            <a:ext cx="5562600" cy="38335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Главна привредна грана је пољопривреда а главна култура пиринач.</a:t>
            </a:r>
            <a:endParaRPr lang="en-US" dirty="0"/>
          </a:p>
        </p:txBody>
      </p:sp>
      <p:pic>
        <p:nvPicPr>
          <p:cNvPr id="8" name="Picture 8" descr="http://us.123rf.com/400wm/400/400/luq/luq1110/luq111000258/10961467-rice-fields-bali-indone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4469" y="4038600"/>
            <a:ext cx="3980597" cy="2667000"/>
          </a:xfrm>
          <a:prstGeom prst="rect">
            <a:avLst/>
          </a:prstGeom>
          <a:noFill/>
        </p:spPr>
      </p:pic>
      <p:pic>
        <p:nvPicPr>
          <p:cNvPr id="9" name="Picture 10" descr="http://www.nationsencyclopedia.com/photos/indonesia-agriculture-1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4000500" cy="2667000"/>
          </a:xfrm>
          <a:prstGeom prst="rect">
            <a:avLst/>
          </a:prstGeom>
          <a:noFill/>
        </p:spPr>
      </p:pic>
      <p:pic>
        <p:nvPicPr>
          <p:cNvPr id="10" name="Picture 2" descr="http://2.bp.blogspot.com/-yXKdTrreDJ4/Taw70-v4f5I/AAAAAAAAAbY/4k74Iogo-_0/s400/CANGA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19200"/>
            <a:ext cx="2971800" cy="22288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657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b="1" dirty="0" smtClean="0"/>
              <a:t>Пиринчана поља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KerbauJa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660983" cy="3743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На плантажама се узгајају чај, шећерна трска, кафа, бибер, кинин, уљана палма.</a:t>
            </a:r>
            <a:endParaRPr lang="en-US" dirty="0"/>
          </a:p>
        </p:txBody>
      </p:sp>
      <p:pic>
        <p:nvPicPr>
          <p:cNvPr id="7" name="Picture 2" descr="http://4.bp.blogspot.com/-9U6UYY1NGtI/TcnFiqQVHyI/AAAAAAAAAHA/VfdiRMRVsLw/s1600/Agricul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3400"/>
            <a:ext cx="7620000" cy="5756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6324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Индонезија је водећа земља у свету по производњи каучука и кинина.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2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2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Рудно богатство је велико али недовољно искоришћено. Значајна су лежишта нафте (5. у свету), природног гаса, калаја (1. у свету), бакра, никла, боксита, злата и сребра.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Од индустријских грана развијена је хемијска индустрија, прехрамбена, текстилна и индустрија аутомобилских гума (каучук).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04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Последњих година туризам добија на значају.</a:t>
            </a:r>
            <a:endParaRPr lang="en-US" dirty="0"/>
          </a:p>
        </p:txBody>
      </p:sp>
      <p:pic>
        <p:nvPicPr>
          <p:cNvPr id="7" name="Picture 6" descr="http://www.ampersandtravel.com/all_images/450/Raja-Ampat-Island,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00062"/>
            <a:ext cx="4591050" cy="3448390"/>
          </a:xfrm>
          <a:prstGeom prst="rect">
            <a:avLst/>
          </a:prstGeom>
          <a:noFill/>
        </p:spPr>
      </p:pic>
      <p:pic>
        <p:nvPicPr>
          <p:cNvPr id="4100" name="Picture 4" descr="http://www.easydestination.net/blog/media/Photo/Indone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8600"/>
            <a:ext cx="4857750" cy="2838450"/>
          </a:xfrm>
          <a:prstGeom prst="rect">
            <a:avLst/>
          </a:prstGeom>
          <a:noFill/>
        </p:spPr>
      </p:pic>
      <p:pic>
        <p:nvPicPr>
          <p:cNvPr id="4106" name="Picture 10" descr="http://www.tourismtheworld.com/wp-content/uploads/2011/04/Bali-Indonesia-Hotel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038600" cy="3162300"/>
          </a:xfrm>
          <a:prstGeom prst="rect">
            <a:avLst/>
          </a:prstGeom>
          <a:noFill/>
        </p:spPr>
      </p:pic>
      <p:pic>
        <p:nvPicPr>
          <p:cNvPr id="4108" name="Picture 12" descr="http://www.destination360.com/asia/indonesia/images/s/ba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freedomcongress.org/wp-content/uploads/2013/05/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768023" cy="5819775"/>
          </a:xfrm>
          <a:prstGeom prst="rect">
            <a:avLst/>
          </a:prstGeom>
          <a:noFill/>
        </p:spPr>
      </p:pic>
      <p:pic>
        <p:nvPicPr>
          <p:cNvPr id="7" name="Picture 2" descr="http://www.sedivirta.net/website/foto/5/g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7772400" cy="5826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338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25</cp:revision>
  <dcterms:created xsi:type="dcterms:W3CDTF">2006-08-16T00:00:00Z</dcterms:created>
  <dcterms:modified xsi:type="dcterms:W3CDTF">2013-10-16T15:03:02Z</dcterms:modified>
</cp:coreProperties>
</file>