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ИНДУСТРИЈА СРБИЈЕ</a:t>
            </a:r>
            <a:endParaRPr lang="en-US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r-Cyrl-CS" sz="3200" dirty="0" smtClean="0"/>
              <a:t>Индустрија је најважнија грана секундарног сектора и привреде уопште. Од степена индустријског развитка зависи и привредна развијеност сваке земље.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9718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Индустрија се бави производњом енергије, вађењем минералних сировина и прерадом сировина у готове производе намењене тржишту.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2296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sr-Cyrl-CS" sz="3200" b="1" u="sng" dirty="0" smtClean="0"/>
              <a:t>Према предмету рада</a:t>
            </a:r>
            <a:r>
              <a:rPr lang="sr-Cyrl-CS" sz="3200" dirty="0" smtClean="0"/>
              <a:t>, индустрија се дели на:</a:t>
            </a:r>
          </a:p>
          <a:p>
            <a:pPr marL="342900" indent="-342900">
              <a:spcBef>
                <a:spcPct val="50000"/>
              </a:spcBef>
            </a:pPr>
            <a:endParaRPr lang="sr-Cyrl-CS" sz="3200" dirty="0" smtClean="0"/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sr-Cyrl-CS" sz="3200" dirty="0" smtClean="0"/>
              <a:t>  Екстрактивну – експлоатација минералних сировина;</a:t>
            </a:r>
          </a:p>
          <a:p>
            <a:pPr marL="342900" indent="-342900">
              <a:spcBef>
                <a:spcPct val="50000"/>
              </a:spcBef>
            </a:pPr>
            <a:endParaRPr lang="sr-Cyrl-CS" sz="2000" dirty="0" smtClean="0"/>
          </a:p>
          <a:p>
            <a:pPr marL="342900" indent="-342900" algn="just">
              <a:spcBef>
                <a:spcPct val="50000"/>
              </a:spcBef>
            </a:pPr>
            <a:r>
              <a:rPr lang="sr-Cyrl-CS" sz="3200" dirty="0" smtClean="0"/>
              <a:t>2. Прерађивачку – производња енергије и прерада сировина до полупроизвода или готових производа;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05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sr-Cyrl-CS" sz="3200" b="1" u="sng" dirty="0" smtClean="0"/>
              <a:t>Према врсти и намени производа</a:t>
            </a:r>
            <a:r>
              <a:rPr lang="sr-Cyrl-CS" sz="3200" dirty="0" smtClean="0"/>
              <a:t>, индустрија се дели на: </a:t>
            </a:r>
          </a:p>
          <a:p>
            <a:pPr marL="342900" indent="-342900" algn="just">
              <a:spcBef>
                <a:spcPct val="50000"/>
              </a:spcBef>
            </a:pPr>
            <a:endParaRPr lang="sr-Cyrl-CS" sz="2000" dirty="0" smtClean="0"/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sr-Cyrl-CS" sz="3200" dirty="0" smtClean="0"/>
              <a:t>Тешку – обухвата производњу средстава и материјала који се користе у даљој производњи (производи сировине);</a:t>
            </a:r>
          </a:p>
          <a:p>
            <a:pPr marL="342900" indent="-342900" algn="just">
              <a:spcBef>
                <a:spcPct val="50000"/>
              </a:spcBef>
            </a:pPr>
            <a:endParaRPr lang="sr-Cyrl-CS" sz="2000" dirty="0" smtClean="0"/>
          </a:p>
          <a:p>
            <a:pPr marL="342900" indent="-342900" algn="just">
              <a:spcBef>
                <a:spcPct val="50000"/>
              </a:spcBef>
            </a:pPr>
            <a:r>
              <a:rPr lang="sr-Cyrl-CS" sz="3200" dirty="0" smtClean="0"/>
              <a:t>2. Лаку – обухвата производњу средстава који се користе у широкој потрошњи, односно производа који долазе до крајњих корисника (производи готове производе);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2800" b="1" u="sng" dirty="0" smtClean="0"/>
              <a:t>ТЕШКА ИНДУСТРИЈА</a:t>
            </a:r>
            <a:r>
              <a:rPr lang="sr-Cyrl-CS" sz="2800" b="1" dirty="0" smtClean="0"/>
              <a:t>                       </a:t>
            </a:r>
            <a:r>
              <a:rPr lang="sr-Cyrl-CS" sz="2800" b="1" u="sng" dirty="0" smtClean="0"/>
              <a:t>ЛАКА ИНДУСТРИЈА</a:t>
            </a:r>
          </a:p>
          <a:p>
            <a:pPr>
              <a:spcBef>
                <a:spcPct val="50000"/>
              </a:spcBef>
            </a:pPr>
            <a:r>
              <a:rPr lang="sr-Cyrl-CS" sz="2800" dirty="0" smtClean="0"/>
              <a:t>РУДАРСТВО                                         ПРЕХРАМБЕНА</a:t>
            </a:r>
          </a:p>
          <a:p>
            <a:pPr>
              <a:spcBef>
                <a:spcPct val="50000"/>
              </a:spcBef>
            </a:pPr>
            <a:r>
              <a:rPr lang="sr-Cyrl-CS" sz="2800" dirty="0" smtClean="0"/>
              <a:t>ЕНЕРГЕТИКА                                       ТЕКСТИЛНА</a:t>
            </a:r>
          </a:p>
          <a:p>
            <a:pPr>
              <a:spcBef>
                <a:spcPct val="50000"/>
              </a:spcBef>
            </a:pPr>
            <a:r>
              <a:rPr lang="sr-Cyrl-CS" sz="2800" dirty="0" smtClean="0"/>
              <a:t>МЕТАЛУРГИЈА                                    ДРВНА</a:t>
            </a:r>
          </a:p>
          <a:p>
            <a:pPr>
              <a:spcBef>
                <a:spcPct val="50000"/>
              </a:spcBef>
            </a:pPr>
            <a:r>
              <a:rPr lang="sr-Cyrl-CS" sz="2800" dirty="0" smtClean="0"/>
              <a:t>МЕТАЛСКА                                          ДУВАНСКА</a:t>
            </a:r>
          </a:p>
          <a:p>
            <a:pPr>
              <a:spcBef>
                <a:spcPct val="50000"/>
              </a:spcBef>
            </a:pPr>
            <a:r>
              <a:rPr lang="sr-Cyrl-CS" sz="2800" dirty="0" smtClean="0"/>
              <a:t>ТЕШКА ХЕМИЈСКА                            ЛАКА ХЕМИЈСКА</a:t>
            </a:r>
          </a:p>
          <a:p>
            <a:pPr>
              <a:spcBef>
                <a:spcPct val="50000"/>
              </a:spcBef>
            </a:pPr>
            <a:r>
              <a:rPr lang="sr-Cyrl-CS" sz="2800" dirty="0" smtClean="0"/>
              <a:t>ЕЛЕКТРОИНДУСТРИЈА                     КОЖЕ, ГУМЕ И ОБУЋЕ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6019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dirty="0" smtClean="0"/>
              <a:t>Гордана Васић</a:t>
            </a:r>
          </a:p>
          <a:p>
            <a:pPr algn="r"/>
            <a:r>
              <a:rPr lang="sr-Cyrl-RS" dirty="0" smtClean="0"/>
              <a:t>Март 2018. године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5</cp:revision>
  <dcterms:created xsi:type="dcterms:W3CDTF">2006-08-16T00:00:00Z</dcterms:created>
  <dcterms:modified xsi:type="dcterms:W3CDTF">2018-03-03T09:45:57Z</dcterms:modified>
</cp:coreProperties>
</file>