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57" r:id="rId5"/>
    <p:sldId id="262" r:id="rId6"/>
    <p:sldId id="263" r:id="rId7"/>
    <p:sldId id="264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6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286000"/>
            <a:ext cx="4191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667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 smtClean="0">
                <a:latin typeface="Comic Sans MS" pitchFamily="66" charset="0"/>
              </a:rPr>
              <a:t>А З И Ј А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42672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0" y="228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1295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52578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" y="41910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1371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    </a:t>
            </a:r>
            <a:r>
              <a:rPr lang="sr-Cyrl-RS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ЈУЖНА АЗИЈА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ЈУГОЗАПАДНА АЗИЈА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49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ЈУГОИСТОЧНА АЗИЈА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60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СРЕДЊА АЗИЈА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СЕВЕРНА АЗИЈА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1524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ИСТОЧНА АЗИЈА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>
            <a:stCxn id="2" idx="0"/>
            <a:endCxn id="5" idx="4"/>
          </p:cNvCxnSpPr>
          <p:nvPr/>
        </p:nvCxnSpPr>
        <p:spPr>
          <a:xfrm rot="5400000" flipH="1" flipV="1">
            <a:off x="3943350" y="1657350"/>
            <a:ext cx="1219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1"/>
          </p:cNvCxnSpPr>
          <p:nvPr/>
        </p:nvCxnSpPr>
        <p:spPr>
          <a:xfrm rot="16200000" flipV="1">
            <a:off x="2649469" y="2151132"/>
            <a:ext cx="344021" cy="46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7"/>
          </p:cNvCxnSpPr>
          <p:nvPr/>
        </p:nvCxnSpPr>
        <p:spPr>
          <a:xfrm rot="5400000" flipH="1" flipV="1">
            <a:off x="5998111" y="2151132"/>
            <a:ext cx="420221" cy="38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4"/>
          </p:cNvCxnSpPr>
          <p:nvPr/>
        </p:nvCxnSpPr>
        <p:spPr>
          <a:xfrm rot="5400000">
            <a:off x="3943350" y="4667250"/>
            <a:ext cx="1143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</p:cNvCxnSpPr>
          <p:nvPr/>
        </p:nvCxnSpPr>
        <p:spPr>
          <a:xfrm rot="5400000">
            <a:off x="2649469" y="3864510"/>
            <a:ext cx="420221" cy="38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5"/>
          </p:cNvCxnSpPr>
          <p:nvPr/>
        </p:nvCxnSpPr>
        <p:spPr>
          <a:xfrm rot="16200000" flipH="1">
            <a:off x="5960011" y="3902610"/>
            <a:ext cx="496421" cy="38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Р А Ј</a:t>
            </a:r>
          </a:p>
          <a:p>
            <a:pPr algn="ctr"/>
            <a:endParaRPr lang="sr-Cyrl-RS" sz="4000" dirty="0" smtClean="0">
              <a:latin typeface="Comic Sans MS" pitchFamily="66" charset="0"/>
            </a:endParaRPr>
          </a:p>
          <a:p>
            <a:pPr algn="ctr"/>
            <a:r>
              <a:rPr lang="sr-Cyrl-RS" sz="4000" dirty="0" smtClean="0">
                <a:latin typeface="Comic Sans MS" pitchFamily="66" charset="0"/>
              </a:rPr>
              <a:t>ХВАЛА НА ПАЖЊИ</a:t>
            </a: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ГОРДАНА ВАСИЋ</a:t>
            </a: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2800" dirty="0" smtClean="0">
                <a:latin typeface="Comic Sans MS" pitchFamily="66" charset="0"/>
              </a:rPr>
              <a:t>СЕПТЕМБАР 2016.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ikitravel.org/upload/shared/8/80/Asiacolou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52570" cy="6090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СЕВЕРНА АЗИЈА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8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СРЕДЊА АЗИЈА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ЈУГОЗАПАДНА АЗИЈА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667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ИСТОЧНА АЗИЈА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581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ЈУЖНА АЗИЈА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91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ЈУГОИСТОЧНА АЗИЈА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uzzle.com/images/tundra-biome/secondary-consumer-arctic-f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752600"/>
            <a:ext cx="4762500" cy="2286001"/>
          </a:xfrm>
          <a:prstGeom prst="rect">
            <a:avLst/>
          </a:prstGeom>
          <a:noFill/>
        </p:spPr>
      </p:pic>
      <p:pic>
        <p:nvPicPr>
          <p:cNvPr id="6" name="Picture 4" descr="http://userscontent2.emaze.com/images/58bf964b-5708-453b-a9eb-16809be6b7a0/e4049699-44ff-4925-ae35-407b145aed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-228600"/>
            <a:ext cx="3657600" cy="2414016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236x/eb/a2/ee/eba2ee1a66dd281cdf470e064c17a5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0"/>
            <a:ext cx="2552700" cy="3829051"/>
          </a:xfrm>
          <a:prstGeom prst="rect">
            <a:avLst/>
          </a:prstGeom>
          <a:noFill/>
        </p:spPr>
      </p:pic>
      <p:pic>
        <p:nvPicPr>
          <p:cNvPr id="1034" name="Picture 10" descr="https://s-media-cache-ak0.pinimg.com/736x/a0/38/aa/a038aa3bd4c44dea5f4ad228a006d7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04800"/>
            <a:ext cx="3200400" cy="4762500"/>
          </a:xfrm>
          <a:prstGeom prst="rect">
            <a:avLst/>
          </a:prstGeom>
          <a:noFill/>
        </p:spPr>
      </p:pic>
      <p:pic>
        <p:nvPicPr>
          <p:cNvPr id="11" name="Picture 10" descr="https://www.allianz.com/v_1427885918000/en/about_us/open-knowledge/img/taiga_siberia_shutterstock_q_475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0"/>
            <a:ext cx="5943600" cy="304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7400" y="304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СЕВЕРНА АЗИЈА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3" name="Picture 2" descr="http://media.tumblr.com/tumblr_m548mkVjUD1rnbct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81000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www.hindukushtrails.com/images/tribes_kirghiz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676400"/>
            <a:ext cx="2857500" cy="2143125"/>
          </a:xfrm>
          <a:prstGeom prst="rect">
            <a:avLst/>
          </a:prstGeom>
          <a:noFill/>
        </p:spPr>
      </p:pic>
      <p:pic>
        <p:nvPicPr>
          <p:cNvPr id="17" name="Picture 6" descr="http://www.advantour.com/img/uzbekistan/nurata/Camel-Aydar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4286250" cy="3200400"/>
          </a:xfrm>
          <a:prstGeom prst="rect">
            <a:avLst/>
          </a:prstGeom>
          <a:noFill/>
        </p:spPr>
      </p:pic>
      <p:pic>
        <p:nvPicPr>
          <p:cNvPr id="18" name="Picture 10" descr="http://1832785970.rsc.cdn77.org/wp-content/uploads/2012/02/KyrgyzstanNatash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6240" y="3657600"/>
            <a:ext cx="4927760" cy="320040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33600" y="3810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СРЕДЊА АЗИЈА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094" name="Picture 22" descr="http://www.leblogfinance.com/files/2015/08/cotton_co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0"/>
            <a:ext cx="4572000" cy="3657601"/>
          </a:xfrm>
          <a:prstGeom prst="rect">
            <a:avLst/>
          </a:prstGeom>
          <a:noFill/>
        </p:spPr>
      </p:pic>
      <p:pic>
        <p:nvPicPr>
          <p:cNvPr id="24" name="Picture 14" descr="https://s-media-cache-ak0.pinimg.com/236x/2c/83/21/2c832120b402d35e1d2171dacf55ce9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451100" cy="3676651"/>
          </a:xfrm>
          <a:prstGeom prst="rect">
            <a:avLst/>
          </a:prstGeom>
          <a:noFill/>
        </p:spPr>
      </p:pic>
      <p:pic>
        <p:nvPicPr>
          <p:cNvPr id="3096" name="Picture 24" descr="https://s-media-cache-ak0.pinimg.com/236x/ee/05/03/ee0503716e38649d49820fb958cd69a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0"/>
            <a:ext cx="25146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s://s-media-cache-ak0.pinimg.com/236x/5d/36/1d/5d361dce0c626df4a1b481e989419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1752600" cy="1314451"/>
          </a:xfrm>
          <a:prstGeom prst="rect">
            <a:avLst/>
          </a:prstGeom>
          <a:noFill/>
        </p:spPr>
      </p:pic>
      <p:pic>
        <p:nvPicPr>
          <p:cNvPr id="11" name="Picture 18" descr="http://www.design-your-homeschool.com/images/life-cycle-of-the-silkworm-21303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95400"/>
            <a:ext cx="3962400" cy="2714626"/>
          </a:xfrm>
          <a:prstGeom prst="rect">
            <a:avLst/>
          </a:prstGeom>
          <a:noFill/>
        </p:spPr>
      </p:pic>
      <p:pic>
        <p:nvPicPr>
          <p:cNvPr id="12" name="Picture 12" descr="https://s-media-cache-ak0.pinimg.com/564x/82/00/59/82005931cbd0ac57b95643acca87e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"/>
            <a:ext cx="4648200" cy="1600199"/>
          </a:xfrm>
          <a:prstGeom prst="rect">
            <a:avLst/>
          </a:prstGeom>
          <a:noFill/>
        </p:spPr>
      </p:pic>
      <p:pic>
        <p:nvPicPr>
          <p:cNvPr id="13" name="Picture 6" descr="http://cache.entouriste.com/wp-content/uploads/2013/03/Great-Wall-Mutianyu-350x5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6700"/>
            <a:ext cx="2743200" cy="4114800"/>
          </a:xfrm>
          <a:prstGeom prst="rect">
            <a:avLst/>
          </a:prstGeom>
          <a:noFill/>
        </p:spPr>
      </p:pic>
      <p:pic>
        <p:nvPicPr>
          <p:cNvPr id="14" name="Picture 2" descr="http://www.mongolia-tours.com/upload/slider/20130812212521_1679091c5a880faf6fb5e6087eb1b2d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18440" name="Picture 8" descr="http://vendedy.com/wp-content/uploads/2016/07/00221917eae80ae10d841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600200"/>
            <a:ext cx="2819400" cy="20025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35814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ИСТОЧНА АЗИЈА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ideastposts.com/wp-content/uploads/2010/12/Saudi-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4038600"/>
            <a:ext cx="4686300" cy="2819400"/>
          </a:xfrm>
          <a:prstGeom prst="rect">
            <a:avLst/>
          </a:prstGeom>
          <a:noFill/>
        </p:spPr>
      </p:pic>
      <p:pic>
        <p:nvPicPr>
          <p:cNvPr id="19464" name="Picture 8" descr="https://upload.wikimedia.org/wikipedia/en/thumb/2/2a/Burj_Al_Arab,_Dubai,_by_Joi_Ito_Dec2007.jpg/170px-Burj_Al_Arab,_Dubai,_by_Joi_Ito_Dec2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191001"/>
            <a:ext cx="1619250" cy="2667000"/>
          </a:xfrm>
          <a:prstGeom prst="rect">
            <a:avLst/>
          </a:prstGeom>
          <a:noFill/>
        </p:spPr>
      </p:pic>
      <p:pic>
        <p:nvPicPr>
          <p:cNvPr id="19466" name="Picture 10" descr="https://media1.britannica.com/eb-media/28/10728-004-83F5D7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2838450" cy="2857500"/>
          </a:xfrm>
          <a:prstGeom prst="rect">
            <a:avLst/>
          </a:prstGeom>
          <a:noFill/>
        </p:spPr>
      </p:pic>
      <p:pic>
        <p:nvPicPr>
          <p:cNvPr id="19472" name="Picture 16" descr="http://www.slingco.com/oilandgas/images/700/iStock_0000082549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2946"/>
            <a:ext cx="6477000" cy="1764254"/>
          </a:xfrm>
          <a:prstGeom prst="rect">
            <a:avLst/>
          </a:prstGeom>
          <a:noFill/>
        </p:spPr>
      </p:pic>
      <p:pic>
        <p:nvPicPr>
          <p:cNvPr id="12" name="Picture 4" descr="http://media.carbonated.tv/42623_story__saud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10000" cy="2676525"/>
          </a:xfrm>
          <a:prstGeom prst="rect">
            <a:avLst/>
          </a:prstGeom>
          <a:noFill/>
        </p:spPr>
      </p:pic>
      <p:pic>
        <p:nvPicPr>
          <p:cNvPr id="13" name="Picture 14" descr="http://www.dailymanagementreview.com/photo/art/grande/7558103-11663598.jpg?v=14260955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0"/>
            <a:ext cx="2733675" cy="2636986"/>
          </a:xfrm>
          <a:prstGeom prst="rect">
            <a:avLst/>
          </a:prstGeom>
          <a:noFill/>
        </p:spPr>
      </p:pic>
      <p:pic>
        <p:nvPicPr>
          <p:cNvPr id="14" name="Picture 12" descr="https://s-media-cache-ak0.pinimg.com/236x/23/28/5a/23285ac25f29aa07d57e14d0cb6ede7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974" y="0"/>
            <a:ext cx="2700026" cy="4038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00800" y="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ЈУГОЗАПАДНА АЗИЈА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.phys.org/newman/gfx/news/hires/bangladesh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199"/>
            <a:ext cx="3276600" cy="4876801"/>
          </a:xfrm>
          <a:prstGeom prst="rect">
            <a:avLst/>
          </a:prstGeom>
          <a:noFill/>
        </p:spPr>
      </p:pic>
      <p:pic>
        <p:nvPicPr>
          <p:cNvPr id="21508" name="Picture 4" descr="https://wnninterviewsociety.files.wordpress.com/2013/11/523-india_womengatheringimgpaulprescott_ala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81500" cy="2628900"/>
          </a:xfrm>
          <a:prstGeom prst="rect">
            <a:avLst/>
          </a:prstGeom>
          <a:noFill/>
        </p:spPr>
      </p:pic>
      <p:pic>
        <p:nvPicPr>
          <p:cNvPr id="21510" name="Picture 6" descr="http://www.indiaspend.com/wp-content/uploads/PADDY-COVER-WIDTH-600px_HT-320p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2" y="0"/>
            <a:ext cx="4857748" cy="2667000"/>
          </a:xfrm>
          <a:prstGeom prst="rect">
            <a:avLst/>
          </a:prstGeom>
          <a:noFill/>
        </p:spPr>
      </p:pic>
      <p:pic>
        <p:nvPicPr>
          <p:cNvPr id="21512" name="Picture 8" descr="http://1.bp.blogspot.com/-OvT0P-_ktFw/VTNhRx3n93I/AAAAAAAAAK4/v0iYtiZwoi8/s1600/dharavi-industry-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243" y="2667000"/>
            <a:ext cx="6210757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21336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ЈУЖНА АЗИЈА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mb.com.ph/wp-content/uploads/2016/05/mt-sinabung-dailymail-co-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2362200"/>
            <a:ext cx="6747206" cy="4495800"/>
          </a:xfrm>
          <a:prstGeom prst="rect">
            <a:avLst/>
          </a:prstGeom>
          <a:noFill/>
        </p:spPr>
      </p:pic>
      <p:pic>
        <p:nvPicPr>
          <p:cNvPr id="7" name="Picture 8" descr="http://www.hardrainproject.com/thumbnail.php?im=SP1009745.jpg&amp;type=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2600766"/>
          </a:xfrm>
          <a:prstGeom prst="rect">
            <a:avLst/>
          </a:prstGeom>
          <a:noFill/>
        </p:spPr>
      </p:pic>
      <p:pic>
        <p:nvPicPr>
          <p:cNvPr id="8" name="Picture 6" descr="http://www.cruisetarieven.nl/pxlcms_v5_client/uploads/cnx_olifanten_aan_t_we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5257800" cy="3505200"/>
          </a:xfrm>
          <a:prstGeom prst="rect">
            <a:avLst/>
          </a:prstGeom>
          <a:noFill/>
        </p:spPr>
      </p:pic>
      <p:pic>
        <p:nvPicPr>
          <p:cNvPr id="9" name="Picture 2" descr="https://s-media-cache-ak0.pinimg.com/564x/e5/d7/ef/e5d7ef42ae406f67ab652361a4622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5257800" cy="34705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91000" y="2971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ЈУГОИСТОЧНА АЗИЈА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438400"/>
            <a:ext cx="4191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0" y="5334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15240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16002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4419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5562600"/>
            <a:ext cx="3048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2743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atin typeface="Comic Sans MS" pitchFamily="66" charset="0"/>
              </a:rPr>
              <a:t>ГЕОГРАФСКИ ПОЛОЖАЈ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Северна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14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Средња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121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Југозападна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518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Јужна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03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Југоисточна Азија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4572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1200" dirty="0" smtClean="0">
                <a:latin typeface="Comic Sans MS" pitchFamily="66" charset="0"/>
              </a:rPr>
              <a:t>Одличан </a:t>
            </a:r>
            <a:r>
              <a:rPr lang="sr-Cyrl-CS" sz="1200" dirty="0" smtClean="0">
                <a:latin typeface="Comic Sans MS" pitchFamily="66" charset="0"/>
              </a:rPr>
              <a:t>положај</a:t>
            </a:r>
            <a:r>
              <a:rPr lang="sr-Cyrl-CS" sz="1200" dirty="0" smtClean="0">
                <a:latin typeface="Comic Sans MS" pitchFamily="66" charset="0"/>
              </a:rPr>
              <a:t>. Повезује Азију са Европом и Африком. Овде се налази 19 земаља.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55626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200" dirty="0" smtClean="0">
                <a:latin typeface="Comic Sans MS" pitchFamily="66" charset="0"/>
              </a:rPr>
              <a:t>Добар према другим континентима, изолован од остатка Азије високим планинама. Обухвата 7 земаља.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8400" y="44958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200" dirty="0" smtClean="0">
                <a:latin typeface="Comic Sans MS" pitchFamily="66" charset="0"/>
              </a:rPr>
              <a:t>Добар </a:t>
            </a:r>
            <a:r>
              <a:rPr lang="sr-Cyrl-CS" sz="1200" dirty="0" smtClean="0">
                <a:latin typeface="Comic Sans MS" pitchFamily="66" charset="0"/>
              </a:rPr>
              <a:t>положај </a:t>
            </a:r>
            <a:r>
              <a:rPr lang="sr-Cyrl-CS" sz="1200" dirty="0" smtClean="0">
                <a:latin typeface="Comic Sans MS" pitchFamily="66" charset="0"/>
              </a:rPr>
              <a:t>јер је ово полуострвска и острвска регија, са 11 земаља.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15240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1200" dirty="0" smtClean="0">
                <a:latin typeface="Comic Sans MS" pitchFamily="66" charset="0"/>
              </a:rPr>
              <a:t>Лош </a:t>
            </a:r>
            <a:r>
              <a:rPr lang="sr-Cyrl-CS" sz="1200" dirty="0" smtClean="0">
                <a:latin typeface="Comic Sans MS" pitchFamily="66" charset="0"/>
              </a:rPr>
              <a:t>положај </a:t>
            </a:r>
            <a:r>
              <a:rPr lang="sr-Cyrl-CS" sz="1200" dirty="0" smtClean="0">
                <a:latin typeface="Comic Sans MS" pitchFamily="66" charset="0"/>
              </a:rPr>
              <a:t>јер је удаљена хиљадама километара од океана и изолована планинама. Обухвата </a:t>
            </a:r>
            <a:r>
              <a:rPr lang="sr-Cyrl-CS" sz="1200" dirty="0" smtClean="0">
                <a:latin typeface="Comic Sans MS" pitchFamily="66" charset="0"/>
              </a:rPr>
              <a:t>5 </a:t>
            </a:r>
            <a:r>
              <a:rPr lang="sr-Cyrl-CS" sz="1200" dirty="0" smtClean="0">
                <a:latin typeface="Comic Sans MS" pitchFamily="66" charset="0"/>
              </a:rPr>
              <a:t>држава.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17526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1200" dirty="0" smtClean="0">
                <a:latin typeface="Comic Sans MS" pitchFamily="66" charset="0"/>
              </a:rPr>
              <a:t>Западни део ове регије има лош </a:t>
            </a:r>
            <a:r>
              <a:rPr lang="sr-Cyrl-CS" sz="1200" dirty="0" smtClean="0">
                <a:latin typeface="Comic Sans MS" pitchFamily="66" charset="0"/>
              </a:rPr>
              <a:t> </a:t>
            </a:r>
            <a:r>
              <a:rPr lang="sr-Cyrl-CS" sz="1200" dirty="0" smtClean="0">
                <a:latin typeface="Comic Sans MS" pitchFamily="66" charset="0"/>
              </a:rPr>
              <a:t>а источни има добар положај. Обухвата </a:t>
            </a:r>
            <a:r>
              <a:rPr lang="sr-Cyrl-CS" sz="1200" dirty="0" smtClean="0">
                <a:latin typeface="Comic Sans MS" pitchFamily="66" charset="0"/>
              </a:rPr>
              <a:t>5 </a:t>
            </a:r>
            <a:r>
              <a:rPr lang="sr-Cyrl-CS" sz="1200" dirty="0" smtClean="0">
                <a:latin typeface="Comic Sans MS" pitchFamily="66" charset="0"/>
              </a:rPr>
              <a:t>државе.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609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dirty="0" smtClean="0">
                <a:latin typeface="Comic Sans MS" pitchFamily="66" charset="0"/>
              </a:rPr>
              <a:t>Лош положај јер излази на Северним ледени океан који је залеђен. Обухвата Русију.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162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skola1</cp:lastModifiedBy>
  <cp:revision>51</cp:revision>
  <dcterms:created xsi:type="dcterms:W3CDTF">2006-08-16T00:00:00Z</dcterms:created>
  <dcterms:modified xsi:type="dcterms:W3CDTF">2017-10-16T19:55:07Z</dcterms:modified>
</cp:coreProperties>
</file>