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C62A-7AAC-4AE5-88A2-818E27856CA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217B-6E86-4DED-BBC6-E01E42BF2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8C0C-6B37-49F8-A159-D0186C7EFB4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1B07-6313-4CD7-84E8-4487C36B20D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6141-66B7-4C67-942E-CB8D6FC88D4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9BAA-3A4F-441D-848E-F3B0F256050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CD0A-004B-469B-ABD1-EBAC6F5D20D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B6D1-44E2-4B4F-8AA0-D3FBB07B900A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2B11-8714-41AF-A85A-4F8AF587798E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0EBD-D69A-4F83-AA56-9593724135F0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0914-ADC4-42D2-A772-829EE4F1C7EE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915C-2D78-412D-87E1-F99C01246081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1659-CAFC-4848-9690-6E81AB1EA27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6B60-BD48-43D0-8AB6-C7C64F6309D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Хидролошке туристичке вредности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artercroatia.net/ea/wp-content/uploads/2014/01/sailing-areas-1-57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5429250" cy="2219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685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Разуђеност обале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9460" name="Picture 4" descr="http://www.lcc-gssinternational.com/image/static/GR1120/files/50641/Chalkid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228" y="4495800"/>
            <a:ext cx="3353371" cy="2238375"/>
          </a:xfrm>
          <a:prstGeom prst="rect">
            <a:avLst/>
          </a:prstGeom>
          <a:noFill/>
        </p:spPr>
      </p:pic>
      <p:pic>
        <p:nvPicPr>
          <p:cNvPr id="19464" name="Picture 8" descr="http://www.japan-iwate.info/refresh/img/ref_e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5743569" cy="2057399"/>
          </a:xfrm>
          <a:prstGeom prst="rect">
            <a:avLst/>
          </a:prstGeom>
          <a:noFill/>
        </p:spPr>
      </p:pic>
      <p:pic>
        <p:nvPicPr>
          <p:cNvPr id="19466" name="Picture 10" descr="http://profilerehab.com/facebook_covers/scenic/Australia_ocean_cover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715000" cy="2174390"/>
          </a:xfrm>
          <a:prstGeom prst="rect">
            <a:avLst/>
          </a:prstGeom>
          <a:noFill/>
        </p:spPr>
      </p:pic>
      <p:pic>
        <p:nvPicPr>
          <p:cNvPr id="19470" name="Picture 14" descr="http://www.roughguides.com/wp-content/uploads/2013/04/RG_MontenegroB1_1030717-32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81200"/>
            <a:ext cx="3048000" cy="2438400"/>
          </a:xfrm>
          <a:prstGeom prst="rect">
            <a:avLst/>
          </a:prstGeom>
          <a:noFill/>
        </p:spPr>
      </p:pic>
      <p:pic>
        <p:nvPicPr>
          <p:cNvPr id="19472" name="Picture 16" descr="http://style.rs/wp-content/uploads/2012/06/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2400"/>
            <a:ext cx="3048000" cy="1767841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sybijela.com/images/slideshow/k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media.web.britannica.com/eb-media/50/96050-050-08005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10261600" cy="7696200"/>
          </a:xfrm>
          <a:prstGeom prst="rect">
            <a:avLst/>
          </a:prstGeom>
          <a:noFill/>
        </p:spPr>
      </p:pic>
      <p:pic>
        <p:nvPicPr>
          <p:cNvPr id="5" name="Picture 4" descr="http://www.leeabbamonte.com/wp-content/uploads/2015/06/CBcQ1BGWUAE00YC.jpg-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1"/>
            <a:ext cx="9753600" cy="6858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allpaper-download.net/wallpapers/beach-wallpapers-caribbean-islands-wallpaper-3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-762000"/>
            <a:ext cx="12192000" cy="7620000"/>
          </a:xfrm>
          <a:prstGeom prst="rect">
            <a:avLst/>
          </a:prstGeom>
          <a:noFill/>
        </p:spPr>
      </p:pic>
      <p:pic>
        <p:nvPicPr>
          <p:cNvPr id="3" name="Picture 6" descr="http://shawnwhatley.com/wp-content/uploads/2015/08/hammock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3760" y="0"/>
            <a:ext cx="10820398" cy="6858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162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ХВАЛА НА ПАЖЊИ</a:t>
            </a:r>
          </a:p>
          <a:p>
            <a:pPr algn="ctr"/>
            <a:endParaRPr lang="sr-Cyrl-RS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аутор</a:t>
            </a:r>
          </a:p>
          <a:p>
            <a:pPr algn="ctr"/>
            <a:endParaRPr lang="sr-Cyrl-RS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октобар</a:t>
            </a:r>
          </a:p>
          <a:p>
            <a:pPr algn="ctr"/>
            <a:endParaRPr lang="sr-Cyrl-RS" sz="4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4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2015.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Хидролошке вредности чине све врсте вода на Земљи.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://www.bugbog.com/images/beaches/best-america-beaches/california-huntington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4457471" cy="2895600"/>
          </a:xfrm>
          <a:prstGeom prst="rect">
            <a:avLst/>
          </a:prstGeom>
          <a:noFill/>
        </p:spPr>
      </p:pic>
      <p:pic>
        <p:nvPicPr>
          <p:cNvPr id="5" name="Picture 4" descr="https://static.groupon.com.au/26/20/1371009792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495800" cy="2857500"/>
          </a:xfrm>
          <a:prstGeom prst="rect">
            <a:avLst/>
          </a:prstGeom>
          <a:noFill/>
        </p:spPr>
      </p:pic>
      <p:pic>
        <p:nvPicPr>
          <p:cNvPr id="6" name="Picture 8" descr="http://www.jewishvirtuallibrary.org/images/dead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4191000" cy="2653937"/>
          </a:xfrm>
          <a:prstGeom prst="rect">
            <a:avLst/>
          </a:prstGeom>
          <a:noFill/>
        </p:spPr>
      </p:pic>
      <p:pic>
        <p:nvPicPr>
          <p:cNvPr id="7" name="Picture 6" descr="http://media.treehugger.com/assets/images/2011/10/mu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76400"/>
            <a:ext cx="4191000" cy="20819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334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рекреативне (купање, пливање),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144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куриозитетне (лековито блато)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954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и естетске особине.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524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Оне могу имати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Туристички значај Светског мора је неуједначен, а зависи од положаја              у односу на матична места и специфичних особина воде и приобаља.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8" descr="http://www.worldmapsonline.com/images/newport_geo/world_physical_vdg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60198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810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Екватор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048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30</a:t>
            </a:r>
            <a:r>
              <a:rPr lang="sr-Cyrl-RS" sz="1400" b="1" baseline="30000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30</a:t>
            </a:r>
            <a:r>
              <a:rPr lang="sr-Cyrl-RS" sz="1400" b="1" baseline="30000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3200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Атлантски </a:t>
            </a:r>
          </a:p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  океан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3048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Тихи </a:t>
            </a:r>
          </a:p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океан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Индијски </a:t>
            </a:r>
          </a:p>
          <a:p>
            <a:r>
              <a:rPr lang="sr-Cyrl-RS" sz="1400" b="1" dirty="0" smtClean="0">
                <a:solidFill>
                  <a:schemeClr val="bg1"/>
                </a:solidFill>
                <a:latin typeface="Comic Sans MS" pitchFamily="66" charset="0"/>
              </a:rPr>
              <a:t>  океан</a:t>
            </a:r>
            <a:endParaRPr lang="en-US" sz="1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eumetrain.org/data/1/11/content/images/20040805sstactual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"/>
            <a:ext cx="4086225" cy="28765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Comic Sans MS" pitchFamily="66" charset="0"/>
              </a:rPr>
              <a:t>Температура воде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2060" name="Picture 12" descr="http://img2.goodfon.su/wallpaper/big/3/e5/tropik-more-lodki-most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03232"/>
            <a:ext cx="5600700" cy="3570916"/>
          </a:xfrm>
          <a:prstGeom prst="rect">
            <a:avLst/>
          </a:prstGeom>
          <a:noFill/>
        </p:spPr>
      </p:pic>
      <p:pic>
        <p:nvPicPr>
          <p:cNvPr id="2062" name="Picture 14" descr="http://static.guim.co.uk/sys-images/BOOKS/Pix/pictures/2013/8/2/1375453637695/The-North-Sea-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4648200" cy="2560320"/>
          </a:xfrm>
          <a:prstGeom prst="rect">
            <a:avLst/>
          </a:prstGeom>
          <a:noFill/>
        </p:spPr>
      </p:pic>
      <p:pic>
        <p:nvPicPr>
          <p:cNvPr id="2064" name="Picture 16" descr="http://en.mercopress.com/data/cache/noticias/14368/0x0/Oso_po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124200"/>
            <a:ext cx="3047999" cy="3571875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Comic Sans MS" pitchFamily="66" charset="0"/>
              </a:rPr>
              <a:t>Салинитет воде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8434" name="Picture 2" descr="http://www.nivenandjoshua.com/media/images/large/blogs_155_sea-salt-body-scrub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8839200" cy="2921001"/>
          </a:xfrm>
          <a:prstGeom prst="rect">
            <a:avLst/>
          </a:prstGeom>
          <a:noFill/>
        </p:spPr>
      </p:pic>
      <p:pic>
        <p:nvPicPr>
          <p:cNvPr id="18436" name="Picture 4" descr="http://ep.yimg.com/ay/monticellostore/world-gourmet-sea-salt-sampler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"/>
            <a:ext cx="3657600" cy="3581400"/>
          </a:xfrm>
          <a:prstGeom prst="rect">
            <a:avLst/>
          </a:prstGeom>
          <a:noFill/>
        </p:spPr>
      </p:pic>
      <p:pic>
        <p:nvPicPr>
          <p:cNvPr id="18438" name="Picture 6" descr="http://www.wysinfo.com/Dead_Sea/picts/Salt_cristilizes_in_ponds5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5105400" cy="32004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Comic Sans MS" pitchFamily="66" charset="0"/>
              </a:rPr>
              <a:t>Провидност воде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026" name="Picture 2" descr="http://www.mbari.org/news/homepage/2011/sargasso/sargasso-sea-map-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962400" cy="3200400"/>
          </a:xfrm>
          <a:prstGeom prst="rect">
            <a:avLst/>
          </a:prstGeom>
          <a:noFill/>
        </p:spPr>
      </p:pic>
      <p:pic>
        <p:nvPicPr>
          <p:cNvPr id="1028" name="Picture 4" descr="https://c2.staticflickr.com/4/3145/3021108243_9229508f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762500" cy="3571875"/>
          </a:xfrm>
          <a:prstGeom prst="rect">
            <a:avLst/>
          </a:prstGeom>
          <a:noFill/>
        </p:spPr>
      </p:pic>
      <p:pic>
        <p:nvPicPr>
          <p:cNvPr id="1030" name="Picture 6" descr="http://hdwpics.com/images/2450B58A6C45/Green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71576"/>
            <a:ext cx="4114800" cy="2876873"/>
          </a:xfrm>
          <a:prstGeom prst="rect">
            <a:avLst/>
          </a:prstGeom>
          <a:noFill/>
        </p:spPr>
      </p:pic>
      <p:pic>
        <p:nvPicPr>
          <p:cNvPr id="1032" name="Picture 8" descr="http://media-cdn.tripadvisor.com/media/photo-s/01/bf/bd/ce/the-aegean-sea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0"/>
            <a:ext cx="4648200" cy="28194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2el4marpcphqf.cloudfront.net/3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152400"/>
            <a:ext cx="2752725" cy="4114800"/>
          </a:xfrm>
          <a:prstGeom prst="rect">
            <a:avLst/>
          </a:prstGeom>
          <a:noFill/>
        </p:spPr>
      </p:pic>
      <p:pic>
        <p:nvPicPr>
          <p:cNvPr id="22532" name="Picture 4" descr="https://www.seatosummitworkshops.com/wordpress/wp-content/uploads/2011/12/tropical-water-hawai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8839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0" y="0"/>
            <a:ext cx="345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Comic Sans MS" pitchFamily="66" charset="0"/>
              </a:rPr>
              <a:t>Боја воде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22540" name="Picture 12" descr="http://37.media.tumblr.com/9d0c8f8d20b07ddad5462e47ad428e10/tumblr_mqrp4uHw4A1qmn5d7o1_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"/>
            <a:ext cx="2734963" cy="4124326"/>
          </a:xfrm>
          <a:prstGeom prst="rect">
            <a:avLst/>
          </a:prstGeom>
          <a:noFill/>
        </p:spPr>
      </p:pic>
      <p:pic>
        <p:nvPicPr>
          <p:cNvPr id="11" name="Picture 2" descr="http://raredelights.com/wp-content/uploads/2011/08/Bora-Bora-Island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0"/>
            <a:ext cx="3229778" cy="34480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Морски таласи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21508" name="Picture 4" descr="http://cache.desktopnexus.com/thumbseg/1324/1324401-big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191000" cy="2676525"/>
          </a:xfrm>
          <a:prstGeom prst="rect">
            <a:avLst/>
          </a:prstGeom>
          <a:noFill/>
        </p:spPr>
      </p:pic>
      <p:pic>
        <p:nvPicPr>
          <p:cNvPr id="21510" name="Picture 6" descr="http://www.wall321.com/thumbnails/detail/20121211/clouds%20nature%20beach%20sand%20horizon%20waves%20dreams%20sea%201024x768%20wallpaper_www.wall321.com_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495800" cy="3371850"/>
          </a:xfrm>
          <a:prstGeom prst="rect">
            <a:avLst/>
          </a:prstGeom>
          <a:noFill/>
        </p:spPr>
      </p:pic>
      <p:pic>
        <p:nvPicPr>
          <p:cNvPr id="21514" name="Picture 10" descr="http://isurfnetwork.com/wp-content/uploads/2012/11/draft_lens18430279module152845490photo_1314750341big_wave_surfing_north_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76600"/>
            <a:ext cx="4191000" cy="3447728"/>
          </a:xfrm>
          <a:prstGeom prst="rect">
            <a:avLst/>
          </a:prstGeom>
          <a:noFill/>
        </p:spPr>
      </p:pic>
      <p:pic>
        <p:nvPicPr>
          <p:cNvPr id="21516" name="Picture 12" descr="http://3.bp.blogspot.com/-oNOAEA1K714/TtyKlX0-G0I/AAAAAAAAAWc/v7XGgLURZAs/s1600/surf+group-resized-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4495800" cy="313372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extremeplanet.files.wordpress.com/2014/02/incredible-tsunami-picture-rikuzentak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519" y="3581400"/>
            <a:ext cx="5508130" cy="3105150"/>
          </a:xfrm>
          <a:prstGeom prst="rect">
            <a:avLst/>
          </a:prstGeom>
          <a:noFill/>
        </p:spPr>
      </p:pic>
      <p:pic>
        <p:nvPicPr>
          <p:cNvPr id="20486" name="Picture 6" descr="http://i.telegraph.co.uk/multimedia/archive/01848/Miyako_search_184859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152400"/>
            <a:ext cx="3352799" cy="3352800"/>
          </a:xfrm>
          <a:prstGeom prst="rect">
            <a:avLst/>
          </a:prstGeom>
          <a:noFill/>
        </p:spPr>
      </p:pic>
      <p:pic>
        <p:nvPicPr>
          <p:cNvPr id="20488" name="Picture 8" descr="http://media.brainz.org/uploads/2011/10/japan-tsunami-aerial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410200" cy="3352799"/>
          </a:xfrm>
          <a:prstGeom prst="rect">
            <a:avLst/>
          </a:prstGeom>
          <a:noFill/>
        </p:spPr>
      </p:pic>
      <p:pic>
        <p:nvPicPr>
          <p:cNvPr id="20490" name="Picture 10" descr="http://images.indiatvnews.com/mainnational/_th_Anniversary13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3276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Цунами таласи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115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61</cp:revision>
  <dcterms:created xsi:type="dcterms:W3CDTF">2006-08-16T00:00:00Z</dcterms:created>
  <dcterms:modified xsi:type="dcterms:W3CDTF">2020-08-13T09:20:59Z</dcterms:modified>
</cp:coreProperties>
</file>