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9" r:id="rId4"/>
    <p:sldId id="270" r:id="rId5"/>
    <p:sldId id="257" r:id="rId6"/>
    <p:sldId id="271" r:id="rId7"/>
    <p:sldId id="260" r:id="rId8"/>
    <p:sldId id="263" r:id="rId9"/>
    <p:sldId id="264" r:id="rId10"/>
    <p:sldId id="266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2" autoAdjust="0"/>
    <p:restoredTop sz="94660"/>
  </p:normalViewPr>
  <p:slideViewPr>
    <p:cSldViewPr>
      <p:cViewPr varScale="1">
        <p:scale>
          <a:sx n="86" d="100"/>
          <a:sy n="86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95F60-4364-4305-A6BD-171775880D35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785D9-B45D-436B-AC8C-A38E4A7D6A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B177-50FF-4A58-877E-17B6113ACE3B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F82F-8E47-45A3-A409-EA43223FBDD2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099E-3D4C-47CA-AF24-756AF021EA6A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70EE-7DF8-46A6-AF79-E0B4C37A1E1C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5B50-9AB2-4AE4-93A7-9AFD4308ADCF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C115-81D3-4E83-9C14-23904CABE9AF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71459-87D5-44FE-8359-87C0696415F8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87C9-AF09-48D1-9E8C-310F69E1CF6E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3705-B48B-4ADC-9955-A8646F13AF6B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7E83-EA42-4F26-BBEB-5C57D9510FA4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C94F-7DD2-4CD8-938F-38725A9B704A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1CB45-1C21-4754-9D94-31B25C18A278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954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Геоморфолошке туристичке вредности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86600" y="640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toursgogo.com/shop/images/bryce_canyon%20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4" descr="http://images.boomsbeat.com/data/images/full/1024/1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457200"/>
            <a:ext cx="9753600" cy="73152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8077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ХВАЛА</a:t>
            </a:r>
            <a:r>
              <a:rPr lang="sr-Cyrl-RS" sz="6000" b="1" dirty="0" smtClean="0">
                <a:latin typeface="Comic Sans MS" pitchFamily="66" charset="0"/>
              </a:rPr>
              <a:t> </a:t>
            </a:r>
            <a:r>
              <a:rPr lang="sr-Cyrl-RS" sz="6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НА</a:t>
            </a:r>
            <a:r>
              <a:rPr lang="sr-Cyrl-RS" sz="6000" b="1" dirty="0" smtClean="0">
                <a:latin typeface="Comic Sans MS" pitchFamily="66" charset="0"/>
              </a:rPr>
              <a:t> </a:t>
            </a:r>
            <a:r>
              <a:rPr lang="sr-Cyrl-RS" sz="6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ПАЖЊИ</a:t>
            </a:r>
          </a:p>
          <a:p>
            <a:pPr algn="ctr"/>
            <a:endParaRPr lang="sr-Cyrl-RS" sz="6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Аутор </a:t>
            </a:r>
          </a:p>
          <a:p>
            <a:pPr algn="ctr"/>
            <a:endParaRPr lang="sr-Cyrl-RS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6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Гордана Васић</a:t>
            </a:r>
          </a:p>
          <a:p>
            <a:pPr algn="ctr"/>
            <a:endParaRPr lang="sr-Cyrl-RS" sz="6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sr-Cyrl-RS" sz="6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6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октобар 2015.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latin typeface="Comic Sans MS" pitchFamily="66" charset="0"/>
              </a:rPr>
              <a:t>Појаве и објекти које је створила природа називају се природне туристичке вредности.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3" name="Picture 3" descr="D:\SVE SLIKE\SLIKE ZA GOGIN SAJT\antilop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"/>
            <a:ext cx="3352800" cy="2362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0" y="2590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latin typeface="Comic Sans MS" pitchFamily="66" charset="0"/>
              </a:rPr>
              <a:t>Антелопа кањон, САД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464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>
                <a:latin typeface="Comic Sans MS" pitchFamily="66" charset="0"/>
              </a:rPr>
              <a:t>Оне могу бити:</a:t>
            </a:r>
            <a:endParaRPr lang="sr-Cyrl-RS" sz="8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sr-Cyrl-RS" sz="2000" dirty="0" smtClean="0">
                <a:latin typeface="Comic Sans MS" pitchFamily="66" charset="0"/>
              </a:rPr>
              <a:t>Геоморфолошке;</a:t>
            </a:r>
          </a:p>
          <a:p>
            <a:pPr marL="457200" indent="-457200">
              <a:buAutoNum type="arabicPeriod"/>
            </a:pPr>
            <a:r>
              <a:rPr lang="sr-Cyrl-RS" sz="2000" dirty="0" smtClean="0">
                <a:latin typeface="Comic Sans MS" pitchFamily="66" charset="0"/>
              </a:rPr>
              <a:t>Хидрографске;</a:t>
            </a:r>
          </a:p>
          <a:p>
            <a:pPr marL="457200" indent="-457200">
              <a:buAutoNum type="arabicPeriod"/>
            </a:pPr>
            <a:r>
              <a:rPr lang="sr-Cyrl-RS" sz="2000" dirty="0" smtClean="0">
                <a:latin typeface="Comic Sans MS" pitchFamily="66" charset="0"/>
              </a:rPr>
              <a:t>Климатске;</a:t>
            </a:r>
          </a:p>
          <a:p>
            <a:pPr marL="457200" indent="-457200">
              <a:buAutoNum type="arabicPeriod"/>
            </a:pPr>
            <a:r>
              <a:rPr lang="sr-Cyrl-RS" sz="2000" dirty="0" smtClean="0">
                <a:latin typeface="Comic Sans MS" pitchFamily="66" charset="0"/>
              </a:rPr>
              <a:t>Биогеографске;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6" name="Picture 3" descr="D:\SVE SLIKE\SLIKE ZA GOGIN SAJT\tianz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19400"/>
            <a:ext cx="5524500" cy="38671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000" y="64008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Тианзи планине, Кина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2895600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Comic Sans MS" pitchFamily="66" charset="0"/>
              </a:rPr>
              <a:t>Геоморфолошке туристичке вредности настају деловањем унутрашњих и спољашњих сила.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4495800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Comic Sans MS" pitchFamily="66" charset="0"/>
              </a:rPr>
              <a:t>Обухватају све облике рељефа који привлаче пажњу туриста, а имају одређена рекреативна, естетска и куриозитетска својства.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Comic Sans MS" pitchFamily="66" charset="0"/>
              </a:rPr>
              <a:t>Геоморфолошке туристичке вредности су: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3" name="Picture 3" descr="D:\SVE SLIKE\SLIKE ZA GOGIN SAJT\himala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2400"/>
            <a:ext cx="5155492" cy="30847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33800" y="32004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 Хималаји,</a:t>
            </a:r>
            <a:r>
              <a:rPr lang="sr-Latn-RS" sz="1400" b="1" dirty="0" smtClean="0">
                <a:latin typeface="Comic Sans MS" pitchFamily="66" charset="0"/>
              </a:rPr>
              <a:t> </a:t>
            </a:r>
            <a:r>
              <a:rPr lang="sr-Cyrl-RS" sz="1400" b="1" dirty="0" smtClean="0">
                <a:latin typeface="Comic Sans MS" pitchFamily="66" charset="0"/>
              </a:rPr>
              <a:t>Монт Еверест, Непал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1. Планине и планински врхови;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954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2. Кањони и клисуре;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" name="Picture 4" descr="D:\SVE SLIKE\SLIKE ZA GOGIN SAJT\kolorad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57600"/>
            <a:ext cx="5105400" cy="30632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58000" y="33528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  Кањон Колорада,САД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676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3. Вулкани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3" name="Picture 3" descr="D:\SVE SLIKE\SLIKE ZA GOGIN SAJT\Vezu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419600"/>
            <a:ext cx="3600450" cy="23241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41148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 smtClean="0">
                <a:latin typeface="Comic Sans MS" pitchFamily="66" charset="0"/>
              </a:rPr>
              <a:t> </a:t>
            </a:r>
            <a:r>
              <a:rPr lang="sr-Cyrl-RS" sz="1400" b="1" dirty="0" smtClean="0">
                <a:latin typeface="Comic Sans MS" pitchFamily="66" charset="0"/>
              </a:rPr>
              <a:t>Везув,Италија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057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4. Пећине и јаме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290" name="AutoShape 2" descr="http://www.wayanad.com/images/edakkal-cave-wayan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http://www.wayanad.com/images/edakkal-cave-wayan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514600"/>
            <a:ext cx="3581400" cy="149346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524000" y="4038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  Едакал пећина,Индија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1" grpId="0"/>
      <p:bldP spid="12" grpId="0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18" y="4406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Comic Sans MS" pitchFamily="66" charset="0"/>
              </a:rPr>
              <a:t>Планине и планински врхови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5" name="Picture 4" descr="D:\SVE SLIKE\SLIKE ZA GOGIN SAJT\motehor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"/>
            <a:ext cx="4552950" cy="2743200"/>
          </a:xfrm>
          <a:prstGeom prst="rect">
            <a:avLst/>
          </a:prstGeom>
          <a:noFill/>
        </p:spPr>
      </p:pic>
      <p:pic>
        <p:nvPicPr>
          <p:cNvPr id="6" name="Picture 4" descr="D:\SVE SLIKE\SLIKE ZA GOGIN SAJT\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05200"/>
            <a:ext cx="4572000" cy="32488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19600" y="2895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Матерхорн, Алпи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32004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К2, Каракорум, Пакистан</a:t>
            </a:r>
            <a:endParaRPr lang="en-US" sz="1400" b="1" dirty="0">
              <a:latin typeface="Comic Sans MS" pitchFamily="66" charset="0"/>
            </a:endParaRPr>
          </a:p>
        </p:txBody>
      </p:sp>
      <p:pic>
        <p:nvPicPr>
          <p:cNvPr id="1026" name="Picture 2" descr="http://i.dailymail.co.uk/i/pix/2011/08/31/article-2032167-005D97A300000258-794_468x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14800"/>
            <a:ext cx="4212603" cy="26193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38100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Килиманџаро, Танзанија</a:t>
            </a:r>
            <a:endParaRPr lang="en-US" sz="1400" b="1" dirty="0">
              <a:latin typeface="Comic Sans MS" pitchFamily="66" charset="0"/>
            </a:endParaRPr>
          </a:p>
        </p:txBody>
      </p:sp>
      <p:pic>
        <p:nvPicPr>
          <p:cNvPr id="1028" name="Picture 4" descr="http://www.cafedemacho.com.br/wp-content/uploads/2012/07/foto-mount-rorai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33400"/>
            <a:ext cx="4156075" cy="304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14600" y="35814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Рораима, Бразил</a:t>
            </a:r>
            <a:r>
              <a:rPr lang="sr-Cyrl-RS" sz="1400" dirty="0" smtClean="0">
                <a:latin typeface="Comic Sans MS" pitchFamily="66" charset="0"/>
              </a:rPr>
              <a:t> 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Comic Sans MS" pitchFamily="66" charset="0"/>
              </a:rPr>
              <a:t>Кањонске и клисурасте речне долине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4" name="Picture 5" descr="D:\SVE SLIKE\SLIKE ZA GOGIN SAJT\kanjon-reke-uv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4343400" cy="5907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64770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Меандри реке Увац, Србија</a:t>
            </a:r>
            <a:endParaRPr lang="en-US" sz="1400" b="1" dirty="0">
              <a:latin typeface="Comic Sans MS" pitchFamily="66" charset="0"/>
            </a:endParaRPr>
          </a:p>
        </p:txBody>
      </p:sp>
      <p:pic>
        <p:nvPicPr>
          <p:cNvPr id="12290" name="Picture 2" descr="http://srbija.superodmor.rs/data/images/2011-08-05/86305_danube-gorg--electrostatico_gf.jpg?ver=1312534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86200"/>
            <a:ext cx="4286250" cy="2667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400" y="655022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Ђердапска клисура, Србија </a:t>
            </a:r>
            <a:endParaRPr lang="en-US" sz="1400" b="1" dirty="0">
              <a:latin typeface="Comic Sans MS" pitchFamily="66" charset="0"/>
            </a:endParaRPr>
          </a:p>
        </p:txBody>
      </p:sp>
      <p:pic>
        <p:nvPicPr>
          <p:cNvPr id="2" name="Picture 2" descr="http://www.treking.cz/treky/hory-v-kosovu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9600"/>
            <a:ext cx="4267200" cy="3200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24600" y="3048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Слапови Мируше, Метохија</a:t>
            </a:r>
            <a:endParaRPr lang="en-US" sz="1400" b="1" dirty="0">
              <a:latin typeface="Comic Sans MS" pitchFamily="66" charset="0"/>
            </a:endParaRPr>
          </a:p>
        </p:txBody>
      </p:sp>
      <p:pic>
        <p:nvPicPr>
          <p:cNvPr id="11" name="Picture 5" descr="D:\SVE SLIKE\SLIKE ZA GOGIN SAJT\kolorad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33400"/>
            <a:ext cx="8686800" cy="6172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05600" y="228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Кањон Колорада, САД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8" grpId="0"/>
      <p:bldP spid="8" grpId="1"/>
      <p:bldP spid="9" grpId="0"/>
      <p:bldP spid="9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Comic Sans MS" pitchFamily="66" charset="0"/>
              </a:rPr>
              <a:t>Вулкани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3" name="Picture 2" descr="D:\SVE SLIKE\SLIKE ZA GOGIN SAJT\fudž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"/>
            <a:ext cx="4876800" cy="3505200"/>
          </a:xfrm>
          <a:prstGeom prst="rect">
            <a:avLst/>
          </a:prstGeom>
          <a:noFill/>
        </p:spPr>
      </p:pic>
      <p:pic>
        <p:nvPicPr>
          <p:cNvPr id="4" name="Picture 3" descr="D:\SVE SLIKE\SLIKE ZA GOGIN SAJT\Kilau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0"/>
            <a:ext cx="4876800" cy="284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3276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Фуџијама, Јапан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64008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  Килауеа,Хаваји</a:t>
            </a:r>
            <a:endParaRPr lang="en-US" sz="1400" b="1" dirty="0">
              <a:latin typeface="Comic Sans MS" pitchFamily="66" charset="0"/>
            </a:endParaRPr>
          </a:p>
        </p:txBody>
      </p:sp>
      <p:pic>
        <p:nvPicPr>
          <p:cNvPr id="9" name="Picture 3" descr="D:\SVE SLIKE\SLIKE ZA GOGIN SAJT\Etn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9600"/>
            <a:ext cx="3886200" cy="270073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3276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Етна, Сицилија</a:t>
            </a:r>
            <a:endParaRPr lang="en-US" sz="1400" b="1" dirty="0">
              <a:latin typeface="Comic Sans MS" pitchFamily="66" charset="0"/>
            </a:endParaRPr>
          </a:p>
        </p:txBody>
      </p:sp>
      <p:pic>
        <p:nvPicPr>
          <p:cNvPr id="11266" name="Picture 2" descr="http://russights.ru/img/klyuchevskaya_sopk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581400"/>
            <a:ext cx="3886200" cy="2819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4008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Кључевскаја Сопка,Русија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Comic Sans MS" pitchFamily="66" charset="0"/>
              </a:rPr>
              <a:t>Пећине и јаме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6" name="Picture 3" descr="D:\SVE SLIKE\SLIKE ZA GOGIN SAJT\mamutova peć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724614" cy="58193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05600" y="533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Мамутова пећина, САД</a:t>
            </a:r>
            <a:endParaRPr lang="en-US" sz="1400" b="1" dirty="0">
              <a:latin typeface="Comic Sans MS" pitchFamily="66" charset="0"/>
            </a:endParaRPr>
          </a:p>
        </p:txBody>
      </p:sp>
      <p:pic>
        <p:nvPicPr>
          <p:cNvPr id="11" name="Picture 2" descr="http://www.nadlanu.com/upload/thumbs/images/articles/2012/06/14/pecina/najveca%20pecina%20na%20svetu%20(1)_1339682686_675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8825429" cy="56578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29400" y="5334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Сон Донг, Вијетнам</a:t>
            </a:r>
            <a:endParaRPr lang="en-US" sz="1400" b="1" dirty="0">
              <a:latin typeface="Comic Sans MS" pitchFamily="66" charset="0"/>
            </a:endParaRPr>
          </a:p>
        </p:txBody>
      </p:sp>
      <p:pic>
        <p:nvPicPr>
          <p:cNvPr id="13" name="Picture 2" descr="D:\SVE SLIKE\SLIKE ZA GOGIN SAJT\peć kristal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8686800" cy="494328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24600" y="8382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Кристална пећина,Мексико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12" grpId="0"/>
      <p:bldP spid="12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11430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Comic Sans MS" pitchFamily="66" charset="0"/>
              </a:rPr>
              <a:t>Још неке геоморфолошке туристичке вредности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7" name="Picture 2" descr="http://images.fineartamerica.com/images-medium-large/lower-antelope-canyon-tcyu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572500" cy="5695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63246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Антелопа кањон,САД</a:t>
            </a:r>
            <a:endParaRPr lang="en-US" sz="1400" b="1" dirty="0">
              <a:latin typeface="Comic Sans MS" pitchFamily="66" charset="0"/>
            </a:endParaRPr>
          </a:p>
        </p:txBody>
      </p:sp>
      <p:pic>
        <p:nvPicPr>
          <p:cNvPr id="10" name="Picture 2" descr="http://c0056906.cdn2.cloudfiles.rackspacecloud.com/375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8525100" cy="5638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29400" y="63246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“Талас”, Аризона, САД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hronicclimberchick.com/wp-content/uploads/2014/07/HorseshoeB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1"/>
            <a:ext cx="9144000" cy="632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524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latin typeface="Comic Sans MS" pitchFamily="66" charset="0"/>
              </a:rPr>
              <a:t>Кањон Колорада, САД</a:t>
            </a: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220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75</cp:revision>
  <dcterms:created xsi:type="dcterms:W3CDTF">2006-08-16T00:00:00Z</dcterms:created>
  <dcterms:modified xsi:type="dcterms:W3CDTF">2020-08-13T09:18:11Z</dcterms:modified>
</cp:coreProperties>
</file>