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9" r:id="rId2"/>
    <p:sldId id="256" r:id="rId3"/>
    <p:sldId id="271" r:id="rId4"/>
    <p:sldId id="272" r:id="rId5"/>
    <p:sldId id="265" r:id="rId6"/>
    <p:sldId id="266" r:id="rId7"/>
    <p:sldId id="267" r:id="rId8"/>
    <p:sldId id="268" r:id="rId9"/>
    <p:sldId id="261" r:id="rId10"/>
    <p:sldId id="262" r:id="rId11"/>
    <p:sldId id="260" r:id="rId12"/>
    <p:sldId id="257" r:id="rId13"/>
    <p:sldId id="25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0BEDEC-3A00-4833-9F5A-7F34727F0148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C6E1CE-B0C0-4A0D-BD3A-FD6473AC7D2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42267-3414-4A54-9EE1-FFD3F2E6ACF5}" type="datetime1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CAE56-9BB8-498A-8E12-E1AA13F3E13D}" type="datetime1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94F48-E5A9-40E8-A714-4ADF76EDECE5}" type="datetime1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B00B2-9FC5-422E-9389-F6CB65FED34B}" type="datetime1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CCA79-70F3-4422-B35F-A9296D27757C}" type="datetime1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50B47-C82C-4B7C-9C1A-EE68C16BBC4D}" type="datetime1">
              <a:rPr lang="en-US" smtClean="0"/>
              <a:t>8/13/2020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C5F6D-2FA7-48FB-9A59-9088FD169E92}" type="datetime1">
              <a:rPr lang="en-US" smtClean="0"/>
              <a:t>8/13/2020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6877A-11C8-4FF3-A683-73964192453D}" type="datetime1">
              <a:rPr lang="en-US" smtClean="0"/>
              <a:t>8/13/2020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D7D8C-674F-40E9-A93A-8F76F5A786F9}" type="datetime1">
              <a:rPr lang="en-US" smtClean="0"/>
              <a:t>8/13/2020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F53EF-C932-4E07-9BC7-6043B09CB919}" type="datetime1">
              <a:rPr lang="en-US" smtClean="0"/>
              <a:t>8/13/2020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4F372-5D29-445C-A372-A10302983A25}" type="datetime1">
              <a:rPr lang="en-US" smtClean="0"/>
              <a:t>8/13/2020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  <a:alpha val="5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44DFAA-0C10-4DA6-A513-C38808F73AEF}" type="datetime1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r-Cyrl-RS" smtClean="0"/>
              <a:t>Гордана Васић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04800"/>
            <a:ext cx="9144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10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ПЛАНИНЕ КАО ТУРИСТИЧКЕ РЕГИЈЕ</a:t>
            </a:r>
            <a:endParaRPr lang="en-US" sz="10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010400" y="64008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r-Cyrl-R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Гордана Васић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Резултат слика за atacama dese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4023360" cy="2667000"/>
          </a:xfrm>
          <a:prstGeom prst="rect">
            <a:avLst/>
          </a:prstGeom>
          <a:noFill/>
        </p:spPr>
      </p:pic>
      <p:pic>
        <p:nvPicPr>
          <p:cNvPr id="19462" name="Picture 6" descr="Резултат слика за salar de uyun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152400"/>
            <a:ext cx="4713111" cy="265112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2400" y="2819400"/>
            <a:ext cx="3048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b="1" dirty="0" smtClean="0"/>
              <a:t>Пустиња Атакама</a:t>
            </a:r>
            <a:endParaRPr lang="en-US" sz="1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781800" y="2819400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r-Cyrl-RS" sz="1400" b="1" dirty="0" smtClean="0"/>
              <a:t>Салар де Ујуни</a:t>
            </a:r>
            <a:endParaRPr lang="en-US" sz="1400" b="1" dirty="0"/>
          </a:p>
        </p:txBody>
      </p:sp>
      <p:pic>
        <p:nvPicPr>
          <p:cNvPr id="19464" name="Picture 8" descr="Резултат слика за titicac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3124200"/>
            <a:ext cx="6366934" cy="358140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895600" y="2819400"/>
            <a:ext cx="228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b="1" dirty="0" smtClean="0"/>
              <a:t>Титикака језеро</a:t>
            </a:r>
            <a:endParaRPr lang="en-US" sz="1400" b="1" dirty="0"/>
          </a:p>
        </p:txBody>
      </p:sp>
      <p:pic>
        <p:nvPicPr>
          <p:cNvPr id="19466" name="Picture 10" descr="Резултат слика за andes glacier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3200" y="3115532"/>
            <a:ext cx="2419350" cy="3609117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334000" y="2819400"/>
            <a:ext cx="205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1400" b="1" dirty="0" smtClean="0"/>
              <a:t>Ледници Анда</a:t>
            </a:r>
            <a:endParaRPr lang="en-US" sz="1400" b="1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Резултат слика за himalay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152400"/>
            <a:ext cx="5105400" cy="2552700"/>
          </a:xfrm>
          <a:prstGeom prst="rect">
            <a:avLst/>
          </a:prstGeom>
          <a:noFill/>
        </p:spPr>
      </p:pic>
      <p:pic>
        <p:nvPicPr>
          <p:cNvPr id="17412" name="Picture 4" descr="Резултат слика за himalay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2743200"/>
            <a:ext cx="5105400" cy="2400301"/>
          </a:xfrm>
          <a:prstGeom prst="rect">
            <a:avLst/>
          </a:prstGeom>
          <a:noFill/>
        </p:spPr>
      </p:pic>
      <p:pic>
        <p:nvPicPr>
          <p:cNvPr id="17414" name="Picture 6" descr="Резултат слика за himalay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1" y="152400"/>
            <a:ext cx="3685092" cy="5715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2400" y="5842337"/>
            <a:ext cx="381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000" dirty="0" smtClean="0"/>
              <a:t>Хималаји, са 11 врхова виших од 8.000 м посећују најбољи светски планинари и авантуристи.</a:t>
            </a:r>
            <a:endParaRPr lang="en-US" sz="2000" dirty="0"/>
          </a:p>
        </p:txBody>
      </p:sp>
      <p:pic>
        <p:nvPicPr>
          <p:cNvPr id="6" name="Picture 2" descr="Резултат слика за himalay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62400" y="5207000"/>
            <a:ext cx="5029200" cy="1498600"/>
          </a:xfrm>
          <a:prstGeom prst="rect">
            <a:avLst/>
          </a:prstGeom>
          <a:noFill/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Резултат слика за kilimanjar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52400"/>
            <a:ext cx="4267200" cy="36576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52400" y="0"/>
            <a:ext cx="4495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000" dirty="0" smtClean="0"/>
              <a:t>       Туристички најпривлачнија планина Африке је Килиманџаро (5890м). Иако се налази у близини екватора тј. у тропским крајевима врхови су му прекривени снегом. Био је инспирација многобројним писцима и режисерима (“Снегови Килиманџара”).</a:t>
            </a:r>
            <a:endParaRPr lang="en-US" sz="2000" dirty="0"/>
          </a:p>
        </p:txBody>
      </p:sp>
      <p:pic>
        <p:nvPicPr>
          <p:cNvPr id="3078" name="Picture 6" descr="Резултат слика за kilimanjar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24966" y="3886200"/>
            <a:ext cx="4366633" cy="2819401"/>
          </a:xfrm>
          <a:prstGeom prst="rect">
            <a:avLst/>
          </a:prstGeom>
          <a:noFill/>
        </p:spPr>
      </p:pic>
      <p:pic>
        <p:nvPicPr>
          <p:cNvPr id="3080" name="Picture 8" descr="Резултат слика за kilimanjar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2286000"/>
            <a:ext cx="4387215" cy="2686050"/>
          </a:xfrm>
          <a:prstGeom prst="rect">
            <a:avLst/>
          </a:prstGeom>
          <a:noFill/>
        </p:spPr>
      </p:pic>
      <p:pic>
        <p:nvPicPr>
          <p:cNvPr id="3082" name="Picture 10" descr="Резултат слика за kilimanjar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5105400"/>
            <a:ext cx="4419600" cy="1628775"/>
          </a:xfrm>
          <a:prstGeom prst="rect">
            <a:avLst/>
          </a:prstGeom>
          <a:noFill/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28600"/>
            <a:ext cx="91440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10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ХВАЛА НА ПАЖЊИ</a:t>
            </a:r>
          </a:p>
          <a:p>
            <a:pPr algn="ctr"/>
            <a:endParaRPr lang="sr-Cyrl-RS" sz="40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sr-Cyrl-RS" sz="4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Март 2020.године</a:t>
            </a:r>
          </a:p>
          <a:p>
            <a:pPr algn="ctr"/>
            <a:r>
              <a:rPr lang="sr-Cyrl-RS" sz="4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Аутор</a:t>
            </a:r>
          </a:p>
          <a:p>
            <a:pPr algn="ctr"/>
            <a:endParaRPr lang="sr-Cyrl-RS" sz="40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sr-Cyrl-RS" sz="4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Гордана Васић</a:t>
            </a:r>
            <a:endParaRPr lang="en-US" sz="4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240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000" dirty="0" smtClean="0"/>
              <a:t>       Планине су туристичке дестинације са традицијом. Значајне су за боравак и рекреацију становништва па  ће у будућности њихова улога у савременим туристичким кретањима бити још већа. </a:t>
            </a:r>
            <a:endParaRPr lang="en-US" sz="2000" dirty="0"/>
          </a:p>
        </p:txBody>
      </p:sp>
      <p:sp>
        <p:nvSpPr>
          <p:cNvPr id="3" name="Rectangle 2"/>
          <p:cNvSpPr/>
          <p:nvPr/>
        </p:nvSpPr>
        <p:spPr>
          <a:xfrm>
            <a:off x="0" y="6248400"/>
            <a:ext cx="9296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2000" dirty="0" smtClean="0"/>
              <a:t>Планине имају веома разнолику територијалност и туристичко географски положај.</a:t>
            </a:r>
            <a:endParaRPr lang="en-US" sz="2000" dirty="0"/>
          </a:p>
        </p:txBody>
      </p:sp>
      <p:pic>
        <p:nvPicPr>
          <p:cNvPr id="4" name="Picture 2" descr="Резултат слика за phisical map of the worl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371600"/>
            <a:ext cx="8839200" cy="478472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419600" y="2667000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b="1" dirty="0" smtClean="0"/>
              <a:t>Алпи</a:t>
            </a:r>
            <a:endParaRPr lang="en-US" sz="1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114800" y="182880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1400" b="1" dirty="0" smtClean="0"/>
              <a:t>Скандинавске планине</a:t>
            </a:r>
            <a:endParaRPr lang="en-US" sz="1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038600" y="28956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b="1" dirty="0" smtClean="0"/>
              <a:t>Пиринеји </a:t>
            </a:r>
            <a:endParaRPr lang="en-US" sz="1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876800" y="2667000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b="1" dirty="0" smtClean="0"/>
              <a:t>Карпати</a:t>
            </a:r>
            <a:endParaRPr lang="en-US" sz="1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334000" y="2819400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b="1" dirty="0" smtClean="0"/>
              <a:t>Кавказ</a:t>
            </a:r>
            <a:endParaRPr lang="en-US" sz="1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066800" y="26670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1400" b="1" dirty="0" smtClean="0"/>
              <a:t>Северноамерички Кордиљери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590800" y="4267200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b="1" dirty="0" smtClean="0"/>
              <a:t>Анди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096000" y="3048000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1400" b="1" dirty="0" smtClean="0"/>
              <a:t>Хималаји </a:t>
            </a:r>
            <a:endParaRPr lang="en-US" sz="1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800600" y="3886200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b="1" dirty="0" smtClean="0"/>
              <a:t>Килиманџаро</a:t>
            </a:r>
            <a:endParaRPr lang="en-US" sz="1400" b="1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3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5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3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5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000"/>
                            </p:stCondLst>
                            <p:childTnLst>
                              <p:par>
                                <p:cTn id="58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3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5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0"/>
                            </p:stCondLst>
                            <p:childTnLst>
                              <p:par>
                                <p:cTn id="68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3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5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2000"/>
                            </p:stCondLst>
                            <p:childTnLst>
                              <p:par>
                                <p:cTn id="78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3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5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4000"/>
                            </p:stCondLst>
                            <p:childTnLst>
                              <p:par>
                                <p:cTn id="88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77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770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3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5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6000"/>
                            </p:stCondLst>
                            <p:childTnLst>
                              <p:par>
                                <p:cTn id="98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77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1" dur="770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3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5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Резултат слика за lileham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152400"/>
            <a:ext cx="4800600" cy="258127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715000" y="2743200"/>
            <a:ext cx="3276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r-Cyrl-RS" sz="1400" b="1" dirty="0" smtClean="0"/>
              <a:t>Лилехамер, Норвешка</a:t>
            </a:r>
            <a:endParaRPr lang="en-US" sz="1400" b="1" dirty="0"/>
          </a:p>
        </p:txBody>
      </p:sp>
      <p:pic>
        <p:nvPicPr>
          <p:cNvPr id="27654" name="Picture 6" descr="Резултат слика за holmenkol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1" y="152400"/>
            <a:ext cx="3962399" cy="25908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52400" y="2743200"/>
            <a:ext cx="403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b="1" dirty="0" smtClean="0"/>
              <a:t>Скакаоница у Холменколену у Норвешкој</a:t>
            </a:r>
            <a:endParaRPr lang="en-US" sz="1400" b="1" dirty="0"/>
          </a:p>
        </p:txBody>
      </p:sp>
      <p:pic>
        <p:nvPicPr>
          <p:cNvPr id="27656" name="Picture 8" descr="Резултат слика за fjor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3048000"/>
            <a:ext cx="5836920" cy="3648075"/>
          </a:xfrm>
          <a:prstGeom prst="rect">
            <a:avLst/>
          </a:prstGeom>
          <a:noFill/>
        </p:spPr>
      </p:pic>
      <p:pic>
        <p:nvPicPr>
          <p:cNvPr id="8" name="Picture 2" descr="Image result for Кјерагболтен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9800" y="3026483"/>
            <a:ext cx="2944784" cy="3678597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6019800" y="3048000"/>
            <a:ext cx="121116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1400" b="1" dirty="0" smtClean="0"/>
              <a:t>Кјерагболтен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267200" y="3048000"/>
            <a:ext cx="167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r-Cyrl-RS" sz="1400" b="1" dirty="0" smtClean="0"/>
              <a:t>Тролтунга</a:t>
            </a:r>
            <a:endParaRPr lang="en-US" sz="1400" b="1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Резултат слика за andor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1"/>
            <a:ext cx="5138380" cy="20574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28600" y="228600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b="1" dirty="0" smtClean="0"/>
              <a:t>Андора ла Веља</a:t>
            </a:r>
            <a:endParaRPr lang="en-US" sz="1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0" y="2286000"/>
            <a:ext cx="5410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000" dirty="0" smtClean="0"/>
              <a:t>       Планине </a:t>
            </a:r>
            <a:r>
              <a:rPr lang="sr-Cyrl-RS" sz="2000" b="1" dirty="0" smtClean="0"/>
              <a:t>Пиринеји</a:t>
            </a:r>
            <a:r>
              <a:rPr lang="sr-Cyrl-RS" sz="2000" dirty="0" smtClean="0"/>
              <a:t> леже између Француске и Шпаније. Одликује их специфична клима, дубоке долине и циркови са ледничким језерима, бројни термоминерални извори, шуме и пашњаци, тврђаве, замкови и цркве...</a:t>
            </a:r>
            <a:endParaRPr lang="en-US" sz="2000" dirty="0"/>
          </a:p>
        </p:txBody>
      </p:sp>
      <p:pic>
        <p:nvPicPr>
          <p:cNvPr id="26630" name="Picture 6" descr="Резултат слика за lurd pirinej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3999" y="152400"/>
            <a:ext cx="3753695" cy="1905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553200" y="152400"/>
            <a:ext cx="259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b="1" dirty="0" smtClean="0"/>
              <a:t>Лурд, центар верског туризма</a:t>
            </a:r>
            <a:endParaRPr lang="en-US" sz="1400" b="1" dirty="0"/>
          </a:p>
        </p:txBody>
      </p:sp>
      <p:pic>
        <p:nvPicPr>
          <p:cNvPr id="8" name="Picture 2" descr="Резултат слика за lišon pirinej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2133600"/>
            <a:ext cx="3581400" cy="258978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086600" y="2133600"/>
            <a:ext cx="1905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r-Cyrl-RS" sz="1400" b="1" dirty="0" smtClean="0"/>
              <a:t>Бања Лишон</a:t>
            </a:r>
            <a:endParaRPr lang="en-US" sz="1400" b="1" dirty="0"/>
          </a:p>
        </p:txBody>
      </p:sp>
      <p:pic>
        <p:nvPicPr>
          <p:cNvPr id="26632" name="Picture 8" descr="Резултат слика за pirineji superbanj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38800" y="4800600"/>
            <a:ext cx="3352800" cy="1898672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3810000"/>
            <a:ext cx="541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000" dirty="0" smtClean="0"/>
              <a:t>       Познате бање у Пиринејима су Лишон, Екс ле Терм, Бањер де Бигор и Котерет, азимско-спортски центри Супербањер и Лез Егид.</a:t>
            </a:r>
            <a:endParaRPr lang="en-US" sz="2000" dirty="0"/>
          </a:p>
        </p:txBody>
      </p:sp>
      <p:pic>
        <p:nvPicPr>
          <p:cNvPr id="26634" name="Picture 10" descr="Резултат слика за pirineji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4796473"/>
            <a:ext cx="5410199" cy="1871028"/>
          </a:xfrm>
          <a:prstGeom prst="rect">
            <a:avLst/>
          </a:prstGeom>
          <a:noFill/>
        </p:spPr>
      </p:pic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9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Резултат слика за karpat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152400"/>
            <a:ext cx="2762250" cy="3124200"/>
          </a:xfrm>
          <a:prstGeom prst="rect">
            <a:avLst/>
          </a:prstGeom>
          <a:noFill/>
        </p:spPr>
      </p:pic>
      <p:pic>
        <p:nvPicPr>
          <p:cNvPr id="9220" name="Picture 4" descr="Резултат слика за karpat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352800"/>
            <a:ext cx="4476750" cy="3362326"/>
          </a:xfrm>
          <a:prstGeom prst="rect">
            <a:avLst/>
          </a:prstGeom>
          <a:noFill/>
        </p:spPr>
      </p:pic>
      <p:pic>
        <p:nvPicPr>
          <p:cNvPr id="9224" name="Picture 8" descr="Резултат слика за zakopane poljsk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52400"/>
            <a:ext cx="3124200" cy="31242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648200" y="6550223"/>
            <a:ext cx="3352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b="1" dirty="0" smtClean="0"/>
              <a:t>Јужни Карпати – Трансилванијски Алпи</a:t>
            </a:r>
            <a:endParaRPr lang="en-US" sz="1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52400" y="152400"/>
            <a:ext cx="3048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b="1" dirty="0" smtClean="0"/>
              <a:t>Закопане, Високе Татре, Пољска</a:t>
            </a:r>
            <a:endParaRPr lang="en-US" sz="1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191000" y="53340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1400" b="1" dirty="0" smtClean="0">
                <a:solidFill>
                  <a:srgbClr val="FFFF00"/>
                </a:solidFill>
              </a:rPr>
              <a:t>Високе Татре</a:t>
            </a:r>
            <a:endParaRPr lang="en-US" sz="1400" b="1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95800" y="205740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1400" b="1" dirty="0" smtClean="0">
                <a:solidFill>
                  <a:srgbClr val="FFFF00"/>
                </a:solidFill>
              </a:rPr>
              <a:t>Трансилванијски </a:t>
            </a:r>
          </a:p>
          <a:p>
            <a:pPr algn="ctr"/>
            <a:r>
              <a:rPr lang="sr-Cyrl-RS" sz="1400" b="1" dirty="0" smtClean="0">
                <a:solidFill>
                  <a:srgbClr val="FFFF00"/>
                </a:solidFill>
              </a:rPr>
              <a:t>Алпи</a:t>
            </a:r>
            <a:endParaRPr lang="en-US" sz="1400" b="1" dirty="0">
              <a:solidFill>
                <a:srgbClr val="FFFF00"/>
              </a:solidFill>
            </a:endParaRPr>
          </a:p>
        </p:txBody>
      </p:sp>
      <p:pic>
        <p:nvPicPr>
          <p:cNvPr id="9226" name="Picture 10" descr="Резултат слика за poljana brašov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3314700"/>
            <a:ext cx="4343400" cy="325755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6019800" y="2971800"/>
            <a:ext cx="3124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b="1" dirty="0" smtClean="0"/>
              <a:t>Пољана Брашов, Румунија</a:t>
            </a:r>
            <a:endParaRPr lang="en-US" sz="1400" b="1" dirty="0"/>
          </a:p>
        </p:txBody>
      </p:sp>
      <p:pic>
        <p:nvPicPr>
          <p:cNvPr id="12" name="Picture 3" descr="D:\GORDANA VASIC\SLIKE OD PREZENTACIJA\Industrija Srbije\Untitled0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72200" y="152400"/>
            <a:ext cx="2828925" cy="2522999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6934200" y="2667000"/>
            <a:ext cx="205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r-Cyrl-RS" sz="1400" b="1" dirty="0" smtClean="0"/>
              <a:t>Предеал, Румунија</a:t>
            </a:r>
            <a:endParaRPr lang="en-US" sz="1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733800" y="12954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600" b="1" dirty="0" smtClean="0"/>
              <a:t>КАРПАТИ</a:t>
            </a:r>
            <a:endParaRPr lang="en-US" sz="3600" b="1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1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3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0"/>
                            </p:stCondLst>
                            <p:childTnLst>
                              <p:par>
                                <p:cTn id="43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40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1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Резултат слика за kavka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468" y="1579204"/>
            <a:ext cx="8887132" cy="512639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15240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000" dirty="0" smtClean="0"/>
              <a:t>       Туристичка вредност </a:t>
            </a:r>
            <a:r>
              <a:rPr lang="sr-Cyrl-RS" sz="2000" b="1" dirty="0" smtClean="0"/>
              <a:t>Кавказа</a:t>
            </a:r>
            <a:r>
              <a:rPr lang="sr-Cyrl-RS" sz="2000" dirty="0" smtClean="0"/>
              <a:t> је изузетно велика. Овај систем одликује атрактивни рељеф, здрава клима погодна за развој и зимског и летњег туризма, бројни термоминерални извори и етносоцијалне вредности становника  ове регије. Највећи туристички значај имају области уз Црно море.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Резултат слика за aspen kolorad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4038600"/>
            <a:ext cx="3371850" cy="27051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000" dirty="0" smtClean="0"/>
              <a:t>       </a:t>
            </a:r>
            <a:r>
              <a:rPr lang="sr-Cyrl-RS" sz="2000" b="1" dirty="0" smtClean="0"/>
              <a:t>Северноамерички Кордиљери </a:t>
            </a:r>
            <a:r>
              <a:rPr lang="sr-Cyrl-RS" sz="2000" dirty="0" smtClean="0"/>
              <a:t>су афирмисана туристичка регија. Туристе привлаче високопланинска природа, бројни национални паркови и врло повољни услови за развој зимско - спортског туризма.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5638800" y="4114800"/>
            <a:ext cx="228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b="1" dirty="0" smtClean="0"/>
              <a:t>Аспен, код Денвера</a:t>
            </a:r>
            <a:endParaRPr lang="en-US" sz="1400" b="1" dirty="0"/>
          </a:p>
        </p:txBody>
      </p:sp>
      <p:pic>
        <p:nvPicPr>
          <p:cNvPr id="20484" name="Picture 4" descr="Резултат слика за lake placi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4038600"/>
            <a:ext cx="5372100" cy="268605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52400" y="4038600"/>
            <a:ext cx="2743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b="1" dirty="0" smtClean="0"/>
              <a:t>Лејк Плесид</a:t>
            </a:r>
            <a:endParaRPr lang="en-US" sz="1400" b="1" dirty="0"/>
          </a:p>
        </p:txBody>
      </p:sp>
      <p:pic>
        <p:nvPicPr>
          <p:cNvPr id="7" name="Picture 2" descr="Резултат слика за skvo val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066800"/>
            <a:ext cx="4267200" cy="28956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52400" y="3657600"/>
            <a:ext cx="167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b="1" dirty="0" smtClean="0"/>
              <a:t>Скво Вали</a:t>
            </a:r>
            <a:endParaRPr lang="en-US" sz="1400" b="1" dirty="0"/>
          </a:p>
        </p:txBody>
      </p:sp>
      <p:pic>
        <p:nvPicPr>
          <p:cNvPr id="20486" name="Picture 6" descr="Резултат слика за visler  blekomb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1066800"/>
            <a:ext cx="4514850" cy="2905125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096000" y="1066800"/>
            <a:ext cx="144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1400" b="1" dirty="0" smtClean="0"/>
              <a:t>Вали</a:t>
            </a:r>
            <a:endParaRPr lang="en-US" sz="1400" b="1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8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Резултат слика за yellowsto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4953000" cy="3200400"/>
          </a:xfrm>
          <a:prstGeom prst="rect">
            <a:avLst/>
          </a:prstGeom>
          <a:noFill/>
        </p:spPr>
      </p:pic>
      <p:pic>
        <p:nvPicPr>
          <p:cNvPr id="25604" name="Picture 4" descr="Резултат слика за sekvoj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152400"/>
            <a:ext cx="3829050" cy="5105400"/>
          </a:xfrm>
          <a:prstGeom prst="rect">
            <a:avLst/>
          </a:prstGeom>
          <a:noFill/>
        </p:spPr>
      </p:pic>
      <p:sp>
        <p:nvSpPr>
          <p:cNvPr id="25606" name="AutoShape 6" descr="Резултат слика за josemitski vodopad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8" name="AutoShape 8" descr="Резултат слика за josemitski vodopad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5610" name="Picture 10" descr="Резултат слика за josemitski vodopad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1" y="3886200"/>
            <a:ext cx="4952999" cy="2867025"/>
          </a:xfrm>
          <a:prstGeom prst="rect">
            <a:avLst/>
          </a:prstGeom>
          <a:noFill/>
        </p:spPr>
      </p:pic>
      <p:pic>
        <p:nvPicPr>
          <p:cNvPr id="7" name="Picture 4" descr="Резултат слика за great cany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1600" y="5334000"/>
            <a:ext cx="3813174" cy="13716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52400" y="3352800"/>
            <a:ext cx="495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b="1" dirty="0" smtClean="0"/>
              <a:t>Национални паркови: горе – Јелоустон НП, доле – Јосемитски НП, десно – Секвоја НП, доле десно – Кањон Колорада НП</a:t>
            </a:r>
            <a:endParaRPr lang="en-US" sz="1400" b="1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Резултат слика за and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1"/>
            <a:ext cx="5410200" cy="357580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562600" y="0"/>
            <a:ext cx="3581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000" b="1" dirty="0" smtClean="0"/>
              <a:t>Анди</a:t>
            </a:r>
            <a:r>
              <a:rPr lang="sr-Cyrl-RS" sz="2000" dirty="0" smtClean="0"/>
              <a:t> су грандиозан планински систем за огромним туристичким потенцијалом.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3962400" y="228600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r-Cyrl-RS" sz="1400" b="1" dirty="0" smtClean="0"/>
              <a:t>Мачу Пичу</a:t>
            </a:r>
            <a:endParaRPr lang="en-US" sz="1400" b="1" dirty="0"/>
          </a:p>
        </p:txBody>
      </p:sp>
      <p:pic>
        <p:nvPicPr>
          <p:cNvPr id="18438" name="Picture 6" descr="Резултат слика за and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810000"/>
            <a:ext cx="5410200" cy="2895599"/>
          </a:xfrm>
          <a:prstGeom prst="rect">
            <a:avLst/>
          </a:prstGeom>
          <a:noFill/>
        </p:spPr>
      </p:pic>
      <p:pic>
        <p:nvPicPr>
          <p:cNvPr id="18440" name="Picture 8" descr="Резултат слика за andes alpac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990600"/>
            <a:ext cx="3352800" cy="17526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638800" y="1219200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b="1" dirty="0" smtClean="0"/>
              <a:t>Алпаке</a:t>
            </a:r>
            <a:endParaRPr lang="en-US" sz="1400" b="1" dirty="0"/>
          </a:p>
        </p:txBody>
      </p:sp>
      <p:pic>
        <p:nvPicPr>
          <p:cNvPr id="10" name="Picture 2" descr="Резултат слика за andes lam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0" y="2819400"/>
            <a:ext cx="3225800" cy="38862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791200" y="3048000"/>
            <a:ext cx="106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b="1" dirty="0" smtClean="0"/>
              <a:t>Ламе </a:t>
            </a:r>
            <a:endParaRPr lang="en-US" sz="1400" b="1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</TotalTime>
  <Words>375</Words>
  <Application>Microsoft Office PowerPoint</Application>
  <PresentationFormat>On-screen Show (4:3)</PresentationFormat>
  <Paragraphs>66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tamara99</dc:creator>
  <cp:lastModifiedBy>tamara99</cp:lastModifiedBy>
  <cp:revision>49</cp:revision>
  <dcterms:created xsi:type="dcterms:W3CDTF">2006-08-16T00:00:00Z</dcterms:created>
  <dcterms:modified xsi:type="dcterms:W3CDTF">2020-08-13T06:33:39Z</dcterms:modified>
</cp:coreProperties>
</file>