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9FD6-F85B-4F12-B269-BFEFAE50E55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4BA2B-0B19-4AED-A93D-BF7462A55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0828-D83B-4F78-8C3B-9FB391207BC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587A-FDD5-4AF2-BDE0-36DB01BC67E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977C-26BF-4CD2-A500-263174FCCF4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2BD-B09A-4E29-942C-A5178318A517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7063-37D8-4E4E-A020-BB906888FD4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2415-BF64-4FEE-AC02-DE751200B1AB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243-E946-4D9A-8022-8AC1437AEF8B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04D2-03E8-4BDF-98ED-4418599C6ACA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F682-CB79-46DA-9656-06E6501FBBC0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6ACE-59A4-4170-8539-03C3B908C2C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0C18-98F5-4815-B4AB-FCA50F0AF3F7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0172-D3C5-45F6-B4F2-4D19849C5F6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Приморске регије Азије, Аустралије и Океаније</a:t>
            </a:r>
            <a:endParaRPr lang="en-US" sz="10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477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тат слика за ch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362200"/>
            <a:ext cx="8705850" cy="4286250"/>
          </a:xfrm>
          <a:prstGeom prst="rect">
            <a:avLst/>
          </a:prstGeom>
          <a:noFill/>
        </p:spPr>
      </p:pic>
      <p:pic>
        <p:nvPicPr>
          <p:cNvPr id="22534" name="Picture 6" descr="Резултат слика за great w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1"/>
            <a:ext cx="3733800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 Кина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43840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Царска палата (Забрањени град), Пекинг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Кинески зид</a:t>
            </a:r>
            <a:endParaRPr lang="en-US" sz="1400" b="1" dirty="0"/>
          </a:p>
        </p:txBody>
      </p:sp>
      <p:pic>
        <p:nvPicPr>
          <p:cNvPr id="22536" name="Picture 8" descr="Резултат слика за nebeski hram k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81000"/>
            <a:ext cx="28575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15240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Небески храм, Пекинг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тат слика за 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65934"/>
            <a:ext cx="8686800" cy="5425368"/>
          </a:xfrm>
          <a:prstGeom prst="rect">
            <a:avLst/>
          </a:prstGeom>
          <a:noFill/>
        </p:spPr>
      </p:pic>
      <p:pic>
        <p:nvPicPr>
          <p:cNvPr id="23556" name="Picture 4" descr="Резултат слика за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24000" cy="990600"/>
          </a:xfrm>
          <a:prstGeom prst="rect">
            <a:avLst/>
          </a:prstGeom>
          <a:noFill/>
        </p:spPr>
      </p:pic>
      <p:pic>
        <p:nvPicPr>
          <p:cNvPr id="23558" name="Picture 6" descr="Резултат слика за japan bons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2400"/>
            <a:ext cx="1257300" cy="990599"/>
          </a:xfrm>
          <a:prstGeom prst="rect">
            <a:avLst/>
          </a:prstGeom>
          <a:noFill/>
        </p:spPr>
      </p:pic>
      <p:pic>
        <p:nvPicPr>
          <p:cNvPr id="6" name="Picture 2" descr="Резултат слика за japan origa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"/>
            <a:ext cx="1219200" cy="944880"/>
          </a:xfrm>
          <a:prstGeom prst="rect">
            <a:avLst/>
          </a:prstGeom>
          <a:noFill/>
        </p:spPr>
      </p:pic>
      <p:pic>
        <p:nvPicPr>
          <p:cNvPr id="7" name="Picture 4" descr="Резултат слика за japan geiš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52400"/>
            <a:ext cx="1295400" cy="914399"/>
          </a:xfrm>
          <a:prstGeom prst="rect">
            <a:avLst/>
          </a:prstGeom>
          <a:noFill/>
        </p:spPr>
      </p:pic>
      <p:pic>
        <p:nvPicPr>
          <p:cNvPr id="8" name="Picture 6" descr="Резултат слика за japan sum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1627047" cy="9144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457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Аустралија и </a:t>
            </a:r>
          </a:p>
          <a:p>
            <a:pPr algn="ctr"/>
            <a:r>
              <a:rPr lang="sr-Cyrl-RS" sz="2000" dirty="0" smtClean="0"/>
              <a:t>Океанија</a:t>
            </a:r>
            <a:endParaRPr lang="en-US" sz="2000" dirty="0"/>
          </a:p>
        </p:txBody>
      </p:sp>
      <p:pic>
        <p:nvPicPr>
          <p:cNvPr id="24584" name="Picture 8" descr="Резултат слика за australia i oce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429000" cy="2066925"/>
          </a:xfrm>
          <a:prstGeom prst="rect">
            <a:avLst/>
          </a:prstGeom>
          <a:noFill/>
        </p:spPr>
      </p:pic>
      <p:pic>
        <p:nvPicPr>
          <p:cNvPr id="24586" name="Picture 10" descr="Резултат слика за australia bea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3413760" cy="3200400"/>
          </a:xfrm>
          <a:prstGeom prst="rect">
            <a:avLst/>
          </a:prstGeom>
          <a:noFill/>
        </p:spPr>
      </p:pic>
      <p:pic>
        <p:nvPicPr>
          <p:cNvPr id="24588" name="Picture 12" descr="Резултат слика за australia nullarb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52400"/>
            <a:ext cx="5257800" cy="36545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228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Нуларбор равница на југу Аустралије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505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Плажа Бели рај, Аустралија</a:t>
            </a:r>
            <a:endParaRPr lang="en-US" sz="1400" b="1" dirty="0"/>
          </a:p>
        </p:txBody>
      </p:sp>
      <p:pic>
        <p:nvPicPr>
          <p:cNvPr id="24590" name="Picture 14" descr="Резултат слика за sydn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871912"/>
            <a:ext cx="5257800" cy="28717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5943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Сиднеј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езултат слика за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336" y="152400"/>
            <a:ext cx="4156363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Хаваји </a:t>
            </a:r>
            <a:endParaRPr lang="en-US" sz="2000" dirty="0"/>
          </a:p>
        </p:txBody>
      </p:sp>
      <p:pic>
        <p:nvPicPr>
          <p:cNvPr id="25604" name="Picture 4" descr="Резултат слика за hawaii honolu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4648200" cy="1993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1066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Хонолулу </a:t>
            </a:r>
            <a:endParaRPr lang="en-US" sz="1400" b="1" dirty="0"/>
          </a:p>
        </p:txBody>
      </p:sp>
      <p:pic>
        <p:nvPicPr>
          <p:cNvPr id="7" name="Picture 2" descr="Резултат слика за hawaii mauna l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05033"/>
            <a:ext cx="4648200" cy="33424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505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Мауна Лоа</a:t>
            </a:r>
            <a:endParaRPr lang="en-US" sz="1400" b="1" dirty="0"/>
          </a:p>
        </p:txBody>
      </p:sp>
      <p:pic>
        <p:nvPicPr>
          <p:cNvPr id="25606" name="Picture 6" descr="Резултат слика за hawaii da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09950"/>
            <a:ext cx="4114800" cy="3343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3429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Хула плесачице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тат слика за tahiti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52400"/>
            <a:ext cx="2819400" cy="2076450"/>
          </a:xfrm>
          <a:prstGeom prst="rect">
            <a:avLst/>
          </a:prstGeom>
          <a:noFill/>
        </p:spPr>
      </p:pic>
      <p:pic>
        <p:nvPicPr>
          <p:cNvPr id="26630" name="Picture 6" descr="Резултат слика за tahiti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1"/>
            <a:ext cx="2476500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990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Тахити, Француска Полинезија</a:t>
            </a:r>
            <a:endParaRPr lang="en-US" sz="2000" dirty="0"/>
          </a:p>
        </p:txBody>
      </p:sp>
      <p:pic>
        <p:nvPicPr>
          <p:cNvPr id="26632" name="Picture 8" descr="Фотографија корисника Zorica Pev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0"/>
            <a:ext cx="3974904" cy="4457193"/>
          </a:xfrm>
          <a:prstGeom prst="rect">
            <a:avLst/>
          </a:prstGeom>
          <a:noFill/>
        </p:spPr>
      </p:pic>
      <p:pic>
        <p:nvPicPr>
          <p:cNvPr id="26634" name="Picture 10" descr="Резултат слика за bora bo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4842772" cy="2725679"/>
          </a:xfrm>
          <a:prstGeom prst="rect">
            <a:avLst/>
          </a:prstGeom>
          <a:noFill/>
        </p:spPr>
      </p:pic>
      <p:pic>
        <p:nvPicPr>
          <p:cNvPr id="26636" name="Picture 12" descr="Резултат слика за bora bo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0"/>
            <a:ext cx="4800600" cy="1562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6324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Бора Бора, Француска Полинезија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Надам се да сте уживали</a:t>
            </a:r>
          </a:p>
          <a:p>
            <a:pPr algn="ctr"/>
            <a:endParaRPr lang="sr-Cyrl-R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2020.године</a:t>
            </a:r>
          </a:p>
          <a:p>
            <a:pPr algn="ctr"/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30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   На Арабијском полуострву најразвијенији туризам има Саудијска Арабија. Милиони верника из читавог света посети религијске центре Меку и Медину, што је условило развој луке Џеде на обалама Црвеног мора.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m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"/>
            <a:ext cx="5486400" cy="3291840"/>
          </a:xfrm>
          <a:prstGeom prst="rect">
            <a:avLst/>
          </a:prstGeom>
          <a:noFill/>
        </p:spPr>
      </p:pic>
      <p:pic>
        <p:nvPicPr>
          <p:cNvPr id="15364" name="Picture 4" descr="Image result for med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5486400" cy="3238500"/>
          </a:xfrm>
          <a:prstGeom prst="rect">
            <a:avLst/>
          </a:prstGeom>
          <a:noFill/>
        </p:spPr>
      </p:pic>
      <p:pic>
        <p:nvPicPr>
          <p:cNvPr id="15368" name="Picture 8" descr="Image result for jeddah saudi ara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"/>
            <a:ext cx="3276599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Мека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6400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Медина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5181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Џеда</a:t>
            </a:r>
            <a:endParaRPr lang="en-US" sz="1400" b="1" dirty="0"/>
          </a:p>
        </p:txBody>
      </p:sp>
      <p:pic>
        <p:nvPicPr>
          <p:cNvPr id="15370" name="Picture 10" descr="Image result for jeddah saudi ara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590800"/>
            <a:ext cx="3287534" cy="2581276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u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"/>
            <a:ext cx="3048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Уједињени Арапски Емирати су последњих година, захваљујући заради оствареној продајом нафте, уложили огромне своте новца да би у песковитој пустоши изградили своје градове, луксузне хотеле, марине, вештачка острва...</a:t>
            </a:r>
            <a:endParaRPr lang="en-US" sz="2000" dirty="0"/>
          </a:p>
        </p:txBody>
      </p:sp>
      <p:pic>
        <p:nvPicPr>
          <p:cNvPr id="2052" name="Picture 4" descr="Резултат слика за u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5715000" cy="3429000"/>
          </a:xfrm>
          <a:prstGeom prst="rect">
            <a:avLst/>
          </a:prstGeom>
          <a:noFill/>
        </p:spPr>
      </p:pic>
      <p:pic>
        <p:nvPicPr>
          <p:cNvPr id="6" name="Picture 4" descr="Резултат слика за u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81601"/>
            <a:ext cx="4800600" cy="1523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152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Бурџ Калифа или Бурџ Дубаи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105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Бурџ ел Араб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400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Вештачка палмина острва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tel u dubai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"/>
            <a:ext cx="4876800" cy="3248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34290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Атлантис Ризорт у својој понуди има и подводне собе</a:t>
            </a:r>
            <a:endParaRPr lang="en-US" sz="1400" b="1" dirty="0"/>
          </a:p>
        </p:txBody>
      </p:sp>
      <p:pic>
        <p:nvPicPr>
          <p:cNvPr id="1032" name="Picture 8" descr="Image result for atlantis hotel dubai underwater ro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886200" cy="3886201"/>
          </a:xfrm>
          <a:prstGeom prst="rect">
            <a:avLst/>
          </a:prstGeom>
          <a:noFill/>
        </p:spPr>
      </p:pic>
      <p:pic>
        <p:nvPicPr>
          <p:cNvPr id="1034" name="Picture 10" descr="Image result for dubai from the 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4267200" cy="23973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Марина у Дубаиу</a:t>
            </a:r>
            <a:endParaRPr lang="en-US" sz="1400" b="1" dirty="0"/>
          </a:p>
        </p:txBody>
      </p:sp>
      <p:pic>
        <p:nvPicPr>
          <p:cNvPr id="10" name="Picture 4" descr="Image result for dubai from the des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4677" y="3962400"/>
            <a:ext cx="3000723" cy="274066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 result for dubai from the 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533400"/>
            <a:ext cx="9144000" cy="841057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Индијско полуострво</a:t>
            </a:r>
            <a:endParaRPr lang="en-US" sz="2000" dirty="0"/>
          </a:p>
        </p:txBody>
      </p:sp>
      <p:pic>
        <p:nvPicPr>
          <p:cNvPr id="19460" name="Picture 4" descr="Резултат слика за mumb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970309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1295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Мумбај</a:t>
            </a:r>
            <a:endParaRPr lang="en-US" sz="1400" b="1" dirty="0"/>
          </a:p>
        </p:txBody>
      </p:sp>
      <p:pic>
        <p:nvPicPr>
          <p:cNvPr id="19462" name="Picture 6" descr="Резултат слика за madras in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807154" cy="1714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1524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Зграда суда у Мадрасу</a:t>
            </a:r>
            <a:endParaRPr lang="en-US" sz="1400" b="1" dirty="0"/>
          </a:p>
        </p:txBody>
      </p:sp>
      <p:pic>
        <p:nvPicPr>
          <p:cNvPr id="19464" name="Picture 8" descr="Резултат слика за india bena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44502"/>
            <a:ext cx="5562600" cy="30420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6576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Свети град Варанаси (Бенарес)</a:t>
            </a:r>
            <a:endParaRPr lang="en-US" sz="1400" b="1" dirty="0"/>
          </a:p>
        </p:txBody>
      </p:sp>
      <p:pic>
        <p:nvPicPr>
          <p:cNvPr id="11" name="Picture 2" descr="Резултат слика за india taj mah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657600"/>
            <a:ext cx="3200400" cy="30021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91200" y="3657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Таџ Махал, Агра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тат слика за india g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0326" cy="6156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Индија, Гоа</a:t>
            </a:r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 Југоисточну Азију чине полуострво Индокина и Малајско - филипински архипелаг. </a:t>
            </a:r>
            <a:endParaRPr lang="en-US" sz="2000" dirty="0"/>
          </a:p>
        </p:txBody>
      </p:sp>
      <p:pic>
        <p:nvPicPr>
          <p:cNvPr id="1026" name="Picture 2" descr="Резултат слика за tai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6172200" cy="2159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1524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Као Пинг Кан, Тајланд</a:t>
            </a:r>
            <a:endParaRPr lang="en-US" sz="1400" b="1" dirty="0"/>
          </a:p>
        </p:txBody>
      </p:sp>
      <p:pic>
        <p:nvPicPr>
          <p:cNvPr id="1028" name="Picture 4" descr="Резултат слика за malay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362200"/>
            <a:ext cx="6172199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362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Куала Лумпур</a:t>
            </a:r>
            <a:endParaRPr lang="en-US" sz="1400" b="1" dirty="0"/>
          </a:p>
        </p:txBody>
      </p:sp>
      <p:pic>
        <p:nvPicPr>
          <p:cNvPr id="1030" name="Picture 6" descr="Резултат слика за singapure hot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562514"/>
            <a:ext cx="4114800" cy="2185455"/>
          </a:xfrm>
          <a:prstGeom prst="rect">
            <a:avLst/>
          </a:prstGeom>
          <a:noFill/>
        </p:spPr>
      </p:pic>
      <p:pic>
        <p:nvPicPr>
          <p:cNvPr id="1032" name="Picture 8" descr="Резултат слика за marina bay sa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572000"/>
            <a:ext cx="19812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45720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Хотел Марина Беј у Сингапуру, десно је поглед са базена на врху </a:t>
            </a:r>
            <a:endParaRPr lang="en-US" sz="1400" b="1" dirty="0"/>
          </a:p>
        </p:txBody>
      </p:sp>
      <p:pic>
        <p:nvPicPr>
          <p:cNvPr id="1034" name="Picture 10" descr="Резултат слика за indones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19400"/>
            <a:ext cx="2585923" cy="3848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2514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Бали, Индонезија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245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59</cp:revision>
  <dcterms:created xsi:type="dcterms:W3CDTF">2006-08-16T00:00:00Z</dcterms:created>
  <dcterms:modified xsi:type="dcterms:W3CDTF">2020-08-13T08:51:27Z</dcterms:modified>
</cp:coreProperties>
</file>