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500EA-0DD4-4A9E-AD86-A57B2BD5BD70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8358F-32B0-44CF-AFB1-1E59E3BAB7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17C3-DFA5-4393-AF31-43C39DCD3AF6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BB89-1239-4D57-B483-32FBA2517E74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DFE7-73C5-4955-9270-F2443F3CFD9F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2691-13BA-4A30-A82B-7BAF1C9E0437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5F37-E146-47F5-AF72-7A22DFB7AF99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4D79-4C0A-4951-8CB6-EFF762AEF725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BA21-FD12-42CA-8E4C-812939A2409B}" type="datetime1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20A6-4AA6-4F82-A812-0567252299F6}" type="datetime1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7313-6CF3-49D9-AC1F-230C3EDCD8AB}" type="datetime1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4F39-78CA-4706-8CBD-BF3E95CF8F96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D11D-711C-48F2-9BC5-FBA9FBA7B8A5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8BE6-6FBD-4779-A14A-EA20A52BB80C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0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Туристичке регије    Северне Америке</a:t>
            </a:r>
            <a:endParaRPr lang="en-US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5200" y="64770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Резултат слика за los ange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276600"/>
            <a:ext cx="4572000" cy="3429001"/>
          </a:xfrm>
          <a:prstGeom prst="rect">
            <a:avLst/>
          </a:prstGeom>
          <a:noFill/>
        </p:spPr>
      </p:pic>
      <p:pic>
        <p:nvPicPr>
          <p:cNvPr id="24582" name="Picture 6" descr="Резултат слика за los angeles hollywood blv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52400"/>
            <a:ext cx="3171825" cy="4229100"/>
          </a:xfrm>
          <a:prstGeom prst="rect">
            <a:avLst/>
          </a:prstGeom>
          <a:noFill/>
        </p:spPr>
      </p:pic>
      <p:pic>
        <p:nvPicPr>
          <p:cNvPr id="24584" name="Picture 8" descr="Резултат слика за los angel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495800"/>
            <a:ext cx="4191000" cy="2230636"/>
          </a:xfrm>
          <a:prstGeom prst="rect">
            <a:avLst/>
          </a:prstGeom>
          <a:noFill/>
        </p:spPr>
      </p:pic>
      <p:pic>
        <p:nvPicPr>
          <p:cNvPr id="24586" name="Picture 10" descr="Резултат слика за los angeles globe thea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"/>
            <a:ext cx="5562600" cy="30747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00600" y="3352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/>
              <a:t>Лос Анђелес</a:t>
            </a:r>
            <a:endParaRPr lang="en-US" sz="1400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Резултат слика за san bernardino sci cent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52400"/>
            <a:ext cx="6248400" cy="35147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Сан Бернардино је зимско-спортски туристички центар  110 км источно од Лос Анђелеса.</a:t>
            </a:r>
            <a:endParaRPr lang="en-US" dirty="0"/>
          </a:p>
        </p:txBody>
      </p:sp>
      <p:pic>
        <p:nvPicPr>
          <p:cNvPr id="25604" name="Picture 4" descr="Резултат слика за sekvo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0" y="3810000"/>
            <a:ext cx="4889500" cy="2933700"/>
          </a:xfrm>
          <a:prstGeom prst="rect">
            <a:avLst/>
          </a:prstGeom>
          <a:noFill/>
        </p:spPr>
      </p:pic>
      <p:pic>
        <p:nvPicPr>
          <p:cNvPr id="25606" name="Picture 6" descr="Резултат слика за sekvo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657600"/>
            <a:ext cx="3810000" cy="30384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23622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Секвоја национални парк лежи 380 км северно од Лос Анђелеса.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0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Хвала на пажњи</a:t>
            </a:r>
          </a:p>
          <a:p>
            <a:pPr algn="ctr"/>
            <a:endParaRPr lang="sr-Cyrl-R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</a:t>
            </a:r>
          </a:p>
          <a:p>
            <a:pPr algn="ctr"/>
            <a:r>
              <a:rPr lang="sr-Cyrl-R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2020.године</a:t>
            </a:r>
          </a:p>
          <a:p>
            <a:pPr algn="ctr"/>
            <a:endParaRPr lang="sr-Cyrl-R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аутор</a:t>
            </a:r>
          </a:p>
          <a:p>
            <a:pPr algn="ctr"/>
            <a:r>
              <a:rPr lang="sr-Cyrl-R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Туризам у САД нема дугу традицију. Почео је убрзано да се развија тек крајем 19. века. Тада су се највише изградили смештајни капацитети  у државама Флорида и Калифорнија.</a:t>
            </a:r>
            <a:endParaRPr lang="en-US" sz="2400" dirty="0"/>
          </a:p>
        </p:txBody>
      </p:sp>
      <p:pic>
        <p:nvPicPr>
          <p:cNvPr id="1026" name="Picture 2" descr="Резултат слика за flori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234" y="1676400"/>
            <a:ext cx="8898365" cy="5000625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Резултат слика за flori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419600" cy="2651760"/>
          </a:xfrm>
          <a:prstGeom prst="rect">
            <a:avLst/>
          </a:prstGeom>
          <a:noFill/>
        </p:spPr>
      </p:pic>
      <p:pic>
        <p:nvPicPr>
          <p:cNvPr id="17412" name="Picture 4" descr="Резултат слика за florida tourist 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895600"/>
            <a:ext cx="4857750" cy="37528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228600"/>
            <a:ext cx="4572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200" dirty="0" smtClean="0"/>
              <a:t>   Флорида се убраја у најразвијеније туристичке регије света. Само у Мајамију постоји 700 хотела, око 600 мотела, 1.500 пансиона и негде око 20 до 25 милиона туриста. Због климе вечитог лета Флориду називају Сунчаном државом.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895600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200" dirty="0" smtClean="0"/>
              <a:t>    Највећи туристички промет Флорида бележи у јануару и фебруару.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962400"/>
            <a:ext cx="403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200" dirty="0" smtClean="0"/>
              <a:t>   Најпознатија туристичка места су Сент Огастин, Дејтона Бич (са плажом дугом 37 км), Палм Бич и Мајами Бич.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411450"/>
            <a:ext cx="403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200" dirty="0" smtClean="0"/>
              <a:t>    Флорида има бујну тропску вегетацију и бројне националне паркове међу којима је најпознатији Еверглејдс, на југу.</a:t>
            </a:r>
            <a:endParaRPr lang="en-US" sz="2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Резултат слика за florida deito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76800" cy="3200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2004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Дејтона Бич</a:t>
            </a:r>
            <a:endParaRPr lang="en-US" sz="1400" b="1" dirty="0"/>
          </a:p>
        </p:txBody>
      </p:sp>
      <p:pic>
        <p:nvPicPr>
          <p:cNvPr id="18436" name="Picture 4" descr="Резултат слика за saint augustine flori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48768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19400" y="32004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Сент Огастин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32766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Палм Бич</a:t>
            </a:r>
            <a:endParaRPr lang="en-US" sz="1400" b="1" dirty="0"/>
          </a:p>
        </p:txBody>
      </p:sp>
      <p:pic>
        <p:nvPicPr>
          <p:cNvPr id="18442" name="Picture 10" descr="Резултат слика за miami beach flori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733800"/>
            <a:ext cx="4267200" cy="3124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848600" y="34290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Мајами Бич</a:t>
            </a:r>
            <a:endParaRPr lang="en-US" sz="1400" b="1" dirty="0"/>
          </a:p>
        </p:txBody>
      </p:sp>
      <p:pic>
        <p:nvPicPr>
          <p:cNvPr id="18448" name="Picture 16" descr="Резултат слика за paim beach flori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0"/>
            <a:ext cx="4267200" cy="3301657"/>
          </a:xfrm>
          <a:prstGeom prst="rect">
            <a:avLst/>
          </a:prstGeom>
          <a:noFill/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Резултат слика за orlando walt disney world flori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804868"/>
          </a:xfrm>
          <a:prstGeom prst="rect">
            <a:avLst/>
          </a:prstGeom>
          <a:noFill/>
        </p:spPr>
      </p:pic>
      <p:pic>
        <p:nvPicPr>
          <p:cNvPr id="19460" name="Picture 4" descr="Резултат слика за kewest flori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0271"/>
            <a:ext cx="6324600" cy="21477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3048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Дизни у Орланду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3048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Универзалов студио у Орланду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800600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Ки Вест са низом коралних острва јужно од Флориде</a:t>
            </a:r>
            <a:endParaRPr lang="en-US" sz="1400" b="1" dirty="0"/>
          </a:p>
        </p:txBody>
      </p:sp>
      <p:pic>
        <p:nvPicPr>
          <p:cNvPr id="19462" name="Picture 6" descr="Резултат слика за orlando seaworld flori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1125" y="4762499"/>
            <a:ext cx="3952875" cy="20955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81600" y="60960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Водени свет у Орланду</a:t>
            </a:r>
            <a:endParaRPr lang="en-US" sz="1400" b="1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Резултат слика за florica cape canaver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810000"/>
          </a:xfrm>
          <a:prstGeom prst="rect">
            <a:avLst/>
          </a:prstGeom>
          <a:noFill/>
        </p:spPr>
      </p:pic>
      <p:pic>
        <p:nvPicPr>
          <p:cNvPr id="20486" name="Picture 6" descr="Резултат слика за florica cape canaver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0"/>
            <a:ext cx="5486400" cy="5334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0" y="4572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Насин свемирски програм</a:t>
            </a:r>
            <a:endParaRPr lang="en-US" sz="1400" b="1" dirty="0"/>
          </a:p>
        </p:txBody>
      </p:sp>
      <p:pic>
        <p:nvPicPr>
          <p:cNvPr id="20488" name="Picture 8" descr="Резултат слика за florida everglad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864554"/>
            <a:ext cx="4953000" cy="1993446"/>
          </a:xfrm>
          <a:prstGeom prst="rect">
            <a:avLst/>
          </a:prstGeom>
          <a:noFill/>
        </p:spPr>
      </p:pic>
      <p:pic>
        <p:nvPicPr>
          <p:cNvPr id="20490" name="Picture 10" descr="Резултат слика за florida everglad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09999"/>
            <a:ext cx="4267200" cy="304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38862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Еверглејдс</a:t>
            </a:r>
            <a:endParaRPr lang="en-US" sz="1400" b="1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0"/>
            <a:ext cx="487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200" dirty="0" smtClean="0"/>
              <a:t>     Калифорнија је држава на југозападу САД. Њен приморски појас се простире у дужини од 2.000 км, са бројним туристичким местима: Санта Круз, Санта Моника, Санта Барбара, Лонг Бич и Сан Дијего.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2133600"/>
            <a:ext cx="487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200" dirty="0" smtClean="0"/>
              <a:t>     На северу клима је приморска, умерено топла и влажна, док је на југу суптропска, са топлим летом, благом зимом и малом количином падавина.</a:t>
            </a:r>
            <a:endParaRPr lang="en-US" sz="2200" dirty="0"/>
          </a:p>
        </p:txBody>
      </p:sp>
      <p:pic>
        <p:nvPicPr>
          <p:cNvPr id="21508" name="Picture 4" descr="Резултат слика за california glass bea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47800" y="4419600"/>
            <a:ext cx="5715000" cy="2286001"/>
          </a:xfrm>
          <a:prstGeom prst="rect">
            <a:avLst/>
          </a:prstGeom>
          <a:noFill/>
        </p:spPr>
      </p:pic>
      <p:pic>
        <p:nvPicPr>
          <p:cNvPr id="6" name="Picture 2" descr="Резултат слика за california tourist 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67200" cy="48768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76400" y="48768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Стаклена плажа</a:t>
            </a:r>
            <a:endParaRPr lang="en-US" sz="1400" b="1" dirty="0"/>
          </a:p>
        </p:txBody>
      </p:sp>
      <p:pic>
        <p:nvPicPr>
          <p:cNvPr id="21510" name="Picture 6" descr="Резултат слика за california glass bea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581400"/>
            <a:ext cx="4724400" cy="3147632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Резултат слика за san francis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0"/>
            <a:ext cx="5638800" cy="3171825"/>
          </a:xfrm>
          <a:prstGeom prst="rect">
            <a:avLst/>
          </a:prstGeom>
          <a:noFill/>
        </p:spPr>
      </p:pic>
      <p:pic>
        <p:nvPicPr>
          <p:cNvPr id="22536" name="Picture 8" descr="Резултат слика за san francisco lombard stre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3505200" cy="417285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05200" y="31242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Ломбард улица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32004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Голден Гејт</a:t>
            </a:r>
            <a:endParaRPr lang="en-US" sz="1400" b="1" dirty="0"/>
          </a:p>
        </p:txBody>
      </p:sp>
      <p:pic>
        <p:nvPicPr>
          <p:cNvPr id="22538" name="Picture 10" descr="Резултат слика за san francisco alcatra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505201"/>
            <a:ext cx="5638800" cy="3352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486400" y="32004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/>
              <a:t>Алкатраз</a:t>
            </a:r>
            <a:endParaRPr lang="en-US" sz="1400" b="1" dirty="0"/>
          </a:p>
        </p:txBody>
      </p:sp>
      <p:pic>
        <p:nvPicPr>
          <p:cNvPr id="22540" name="Picture 12" descr="Резултат слика за san francisco street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91001"/>
            <a:ext cx="3505200" cy="2667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447800" y="65532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Сан Франциско</a:t>
            </a:r>
            <a:endParaRPr lang="en-US" sz="1400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Резултат слика за josemiti nacionalni pa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52400"/>
            <a:ext cx="5715000" cy="3171329"/>
          </a:xfrm>
          <a:prstGeom prst="rect">
            <a:avLst/>
          </a:prstGeom>
          <a:noFill/>
        </p:spPr>
      </p:pic>
      <p:pic>
        <p:nvPicPr>
          <p:cNvPr id="23556" name="Picture 4" descr="Резултат слика за josemiti nacionalni p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352800"/>
            <a:ext cx="5686425" cy="34004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00600" y="342900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Јосемитски национални парк</a:t>
            </a:r>
            <a:endParaRPr lang="en-US" sz="1400" b="1" dirty="0"/>
          </a:p>
        </p:txBody>
      </p:sp>
      <p:pic>
        <p:nvPicPr>
          <p:cNvPr id="23558" name="Picture 6" descr="Резултат слика за josemiti nacionalni par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057400"/>
            <a:ext cx="3098800" cy="4648200"/>
          </a:xfrm>
          <a:prstGeom prst="rect">
            <a:avLst/>
          </a:prstGeom>
          <a:noFill/>
        </p:spPr>
      </p:pic>
      <p:pic>
        <p:nvPicPr>
          <p:cNvPr id="23560" name="Picture 8" descr="Резултат слика за josemiti nacionalni par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"/>
            <a:ext cx="3068250" cy="1828800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302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tamara99</dc:creator>
  <cp:lastModifiedBy>tamara99</cp:lastModifiedBy>
  <cp:revision>24</cp:revision>
  <dcterms:created xsi:type="dcterms:W3CDTF">2006-08-16T00:00:00Z</dcterms:created>
  <dcterms:modified xsi:type="dcterms:W3CDTF">2020-08-13T08:48:53Z</dcterms:modified>
</cp:coreProperties>
</file>