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646B-B37E-4904-A2DF-C978EC53C5E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DA5D-1E32-42B5-8A6F-B29B9015FB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9324-9666-404A-8558-F4ECB423CAE5}" type="datetime1">
              <a:rPr lang="en-US" smtClean="0"/>
              <a:t>8/13/2020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3659-E352-44BA-BD3C-94DA42BBE66E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B416-C8F5-426F-8919-71806FD79B7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762-CE90-41E0-8D09-B5FAC89B9722}" type="datetime1">
              <a:rPr lang="en-US" smtClean="0"/>
              <a:t>8/13/2020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EA45-30B0-4FD2-AA64-D94A0F83FBF2}" type="datetime1">
              <a:rPr lang="en-US" smtClean="0"/>
              <a:t>8/13/2020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3715-252C-48CE-BA08-1712F6B1E5B1}" type="datetime1">
              <a:rPr lang="en-US" smtClean="0"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33F-7374-45EE-BC58-DB2818B87B41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23A-EB1F-4633-ABE2-51F4A8DF61F6}" type="datetime1">
              <a:rPr lang="en-US" smtClean="0"/>
              <a:t>8/13/2020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AC8-D7A5-44D8-9341-AFB3F8CEBBBD}" type="datetime1">
              <a:rPr lang="en-US" smtClean="0"/>
              <a:t>8/13/2020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3103-42E8-4874-9B9B-A1DB32FFB6B9}" type="datetime1">
              <a:rPr lang="en-US" smtClean="0"/>
              <a:t>8/13/2020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471-FAB3-445A-8426-8B99CE201BD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C41AA3-105C-4321-A84E-DCB99674C2C6}" type="datetime1">
              <a:rPr lang="en-US" smtClean="0"/>
              <a:t>8/13/2020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АТЛАНТСКО  ПРИМОРЈЕ  ЕВРОПЕ</a:t>
            </a:r>
            <a:endParaRPr lang="en-US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Гордана Васић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3.bp.blogspot.com/-QC_0h1zlOcw/V49itllckZI/AAAAAAAAAQk/xppvYVF07rMZyvGaMkqNSnSEO3Dk4-0XwCLcB/s1600/Kjerag-norwegia-kamie%25C5%2584-w-sk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/>
              <a:t>Кјерагболтен</a:t>
            </a:r>
            <a:endParaRPr lang="en-US" sz="1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ddviser.com/photo/place/1600/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37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066800"/>
            <a:ext cx="9448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rgbClr val="C00000"/>
                </a:solidFill>
              </a:rPr>
              <a:t>ХВАЛА НА ПАЖЊИ</a:t>
            </a:r>
          </a:p>
          <a:p>
            <a:pPr algn="ctr"/>
            <a:endParaRPr lang="sr-Cyrl-R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</a:rPr>
              <a:t>ГОРДАНА ВАСИЋ</a:t>
            </a:r>
          </a:p>
          <a:p>
            <a:pPr algn="ctr"/>
            <a:endParaRPr lang="sr-Cyrl-R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</a:rPr>
              <a:t>март 2017. године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alibri" pitchFamily="34" charset="0"/>
                <a:cs typeface="Calibri" pitchFamily="34" charset="0"/>
              </a:rPr>
              <a:t>Атлантско приморје Европе обухвата западне обале овог континента, од рта Сан Висенте у Португалији до Нордкапа у Норвешкој.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1026" name="Picture 2" descr="http://www.algarve-tourist.com/images/sagres-500/cabo-sao-vicente-light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779" y="152400"/>
            <a:ext cx="5421921" cy="2819400"/>
          </a:xfrm>
          <a:prstGeom prst="rect">
            <a:avLst/>
          </a:prstGeom>
          <a:noFill/>
        </p:spPr>
      </p:pic>
      <p:pic>
        <p:nvPicPr>
          <p:cNvPr id="1028" name="Picture 4" descr="http://cdn-vps.osijek031.com/slike/novosti_2016_03/2016_03_03_juric_putopis_49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242" y="3048000"/>
            <a:ext cx="5389408" cy="36485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152400"/>
            <a:ext cx="1311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Сан Висенте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048000"/>
            <a:ext cx="960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Нордкап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nordkapp-gimvic.50webs.com/Nordkap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3171825" cy="47625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interchalet.de/teaser/costa_de_prata_ferienha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038600" cy="26987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Коста де ла Прата</a:t>
            </a:r>
            <a:endParaRPr lang="en-US" sz="1600" b="1" dirty="0"/>
          </a:p>
        </p:txBody>
      </p:sp>
      <p:pic>
        <p:nvPicPr>
          <p:cNvPr id="16390" name="Picture 6" descr="http://194.8.30.191:8080/ICFImages/13396e8b-dcb5-4aaf-a17d-2063af370a1f/S6918/Properties/P2773406/AC7EBEEA25B63F196CEEC3B60C0AF1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95600"/>
            <a:ext cx="5683915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28956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Фигејро да Фош, “Краљица португалских плажа”</a:t>
            </a:r>
            <a:endParaRPr lang="en-US" sz="1600" b="1" dirty="0"/>
          </a:p>
        </p:txBody>
      </p:sp>
      <p:pic>
        <p:nvPicPr>
          <p:cNvPr id="16392" name="Picture 8" descr="http://www.originaltour.fr/images.php?fichier=1474877688554.jpg&amp;hauteur=405&amp;largeur=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724400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7200" y="152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</a:rPr>
              <a:t>Порто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94" name="Picture 10" descr="https://upload.wikimedia.org/wikipedia/commons/thumb/2/22/Grand-Lisboa-2016.jpg/240px-Grand-Lisboa-2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3048000" cy="37604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2971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600" b="1" dirty="0" smtClean="0"/>
              <a:t>Лисабон</a:t>
            </a:r>
            <a:endParaRPr lang="en-US" sz="16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9/95/Portuguese_beach_Algar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752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Алгарве</a:t>
            </a:r>
            <a:endParaRPr lang="en-US" sz="1600" b="1" dirty="0"/>
          </a:p>
        </p:txBody>
      </p:sp>
      <p:pic>
        <p:nvPicPr>
          <p:cNvPr id="15364" name="Picture 4" descr="http://www.mckislev.com/images/portugal/algarve-caves-portug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5564" cy="6858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i.dailymail.co.uk/i/pix/2010/03/21/article-1259602-08C18313000005DC-922_634x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724400" cy="3070116"/>
          </a:xfrm>
          <a:prstGeom prst="rect">
            <a:avLst/>
          </a:prstGeom>
          <a:noFill/>
        </p:spPr>
      </p:pic>
      <p:pic>
        <p:nvPicPr>
          <p:cNvPr id="17418" name="Picture 10" descr="https://s-media-cache-ak0.pinimg.com/736x/f5/0d/a3/f50da38b7222a9d41c8b0af01f11ca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81745"/>
            <a:ext cx="4724400" cy="3414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2743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Бијариц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Аркашон</a:t>
            </a:r>
            <a:endParaRPr lang="en-US" sz="1600" b="1" dirty="0"/>
          </a:p>
        </p:txBody>
      </p:sp>
      <p:pic>
        <p:nvPicPr>
          <p:cNvPr id="17420" name="Picture 12" descr="http://www.zanimljivageografija.org/uploads/galleries/mon-sen-misel-ponos-francuza/mon-sen-misel-ponos-francuza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152400"/>
            <a:ext cx="40640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3200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Мон Сен Мишел</a:t>
            </a:r>
            <a:endParaRPr lang="en-US" sz="1600" b="1" dirty="0"/>
          </a:p>
        </p:txBody>
      </p:sp>
      <p:pic>
        <p:nvPicPr>
          <p:cNvPr id="17422" name="Picture 14" descr="http://www.vinci-energies.com/wp-content/uploads/2015/08/base-navale-de-brest_395x2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042" y="3810000"/>
            <a:ext cx="4093133" cy="2905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86600" y="3505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600" b="1" dirty="0" smtClean="0"/>
              <a:t>Брест </a:t>
            </a:r>
            <a:endParaRPr lang="en-US" sz="16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ages.nature.web.ru/nature/2000/11/09/0001155951/3-montstmichel-otl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3810000" cy="2819400"/>
          </a:xfrm>
          <a:prstGeom prst="rect">
            <a:avLst/>
          </a:prstGeom>
          <a:noFill/>
        </p:spPr>
      </p:pic>
      <p:pic>
        <p:nvPicPr>
          <p:cNvPr id="6" name="Picture 2" descr="http://www.allcastles.ru/assets/images/72/9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53000" cy="4069366"/>
          </a:xfrm>
          <a:prstGeom prst="rect">
            <a:avLst/>
          </a:prstGeom>
          <a:noFill/>
        </p:spPr>
      </p:pic>
      <p:pic>
        <p:nvPicPr>
          <p:cNvPr id="7" name="Picture 6" descr="http://www.newsweek.rs/images_arhive/original/reuters-mont-saint-michel-castle01_145129617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477985"/>
            <a:ext cx="5334000" cy="3380015"/>
          </a:xfrm>
          <a:prstGeom prst="rect">
            <a:avLst/>
          </a:prstGeom>
          <a:noFill/>
        </p:spPr>
      </p:pic>
      <p:pic>
        <p:nvPicPr>
          <p:cNvPr id="18442" name="Picture 10" descr="http://www.cities-of-europe.com/wp-content/uploads/2014/03/Mont-St.Mich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130" y="0"/>
            <a:ext cx="4227870" cy="35052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ebesttravelled.com/upload/stories/3275/2435_oostende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1"/>
            <a:ext cx="5486400" cy="3092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152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</a:rPr>
              <a:t>Остенде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s://www.tesamen.be/imag/gent-cent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333750" cy="2276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Гент </a:t>
            </a:r>
            <a:endParaRPr lang="en-US" sz="1600" b="1" dirty="0"/>
          </a:p>
        </p:txBody>
      </p:sp>
      <p:pic>
        <p:nvPicPr>
          <p:cNvPr id="21512" name="Picture 8" descr="http://blog.resto.be/wp-content/uploads/sites/281/2014/10/brussels-atomium-a_1718050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276601"/>
            <a:ext cx="5524500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3276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Брисел </a:t>
            </a:r>
            <a:endParaRPr lang="en-US" sz="1600" b="1" dirty="0"/>
          </a:p>
        </p:txBody>
      </p:sp>
      <p:pic>
        <p:nvPicPr>
          <p:cNvPr id="21514" name="Picture 10" descr="https://s-media-cache-ak0.pinimg.com/736x/77/a2/61/77a261a74873f1280e55ea1ad1a63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14600"/>
            <a:ext cx="3200400" cy="41963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251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Антверпен</a:t>
            </a:r>
            <a:endParaRPr lang="en-US" sz="16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atic.webshopapp.com/shops/034510/files/035541750/paul-martens-kopvanzu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3134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</a:rPr>
              <a:t>Ротердам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484" name="Picture 4" descr="https://media-cdn.tripadvisor.com/media/photo-s/0b/37/0e/cf/sandemans-new-amsterd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00" y="3124201"/>
            <a:ext cx="56109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3124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600" b="1" dirty="0" smtClean="0"/>
              <a:t>Амстердам </a:t>
            </a:r>
            <a:endParaRPr lang="en-US" sz="1600" b="1" dirty="0"/>
          </a:p>
        </p:txBody>
      </p:sp>
      <p:pic>
        <p:nvPicPr>
          <p:cNvPr id="20488" name="Picture 8" descr="http://www.travelihub.com/wp-content/uploads/2010/09/Utrecht-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581400" cy="3733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124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Утрехт </a:t>
            </a:r>
            <a:endParaRPr lang="en-US" sz="16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www.dnb.no/portalfront/bilder-dnb/bedrift/steder/Norge-fjord-fjell-920-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8763000" cy="3429001"/>
          </a:xfrm>
          <a:prstGeom prst="rect">
            <a:avLst/>
          </a:prstGeom>
          <a:noFill/>
        </p:spPr>
      </p:pic>
      <p:pic>
        <p:nvPicPr>
          <p:cNvPr id="19462" name="Picture 6" descr="https://cache-graphicslib.viator.com/graphicslib/destination/norway-134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7388"/>
            <a:ext cx="8763000" cy="3005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6324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</a:rPr>
              <a:t>Норвешки фјордови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3622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</a:rPr>
              <a:t>Тролтунга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92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19</cp:revision>
  <dcterms:created xsi:type="dcterms:W3CDTF">2006-08-16T00:00:00Z</dcterms:created>
  <dcterms:modified xsi:type="dcterms:W3CDTF">2020-08-13T08:48:27Z</dcterms:modified>
</cp:coreProperties>
</file>