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19.лекција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620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ЈЕЗЕРА И ЛЕДНИЦИ</a:t>
            </a:r>
            <a:endParaRPr lang="en-US" sz="1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удубљења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испуњена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начину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настанка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вештачка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имају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своје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притоке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отоке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Депресије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места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копну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која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леже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испод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нивоа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Највећа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депр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сија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Мртво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418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мнв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71800"/>
            <a:ext cx="426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Криптодепресије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су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скривене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депресије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где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површина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изнад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дно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испод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нивоа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мора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Бајкал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ко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језеро</a:t>
            </a:r>
            <a:r>
              <a:rPr lang="sr-Cyrl-R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D:\SVE SLIKE\vis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95400"/>
            <a:ext cx="4596553" cy="480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4876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 smtClean="0"/>
              <a:t>Језера могу бити и </a:t>
            </a:r>
            <a:r>
              <a:rPr lang="sr-Cyrl-RS" sz="2400" b="1" dirty="0" smtClean="0"/>
              <a:t>слана</a:t>
            </a:r>
            <a:r>
              <a:rPr lang="sr-Cyrl-RS" sz="2400" dirty="0" smtClean="0"/>
              <a:t>, када је испаравање воде веће од притицања слатке воде.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956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Еолска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Палић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Лудошко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Крваво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Слано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ПРИРОДНА ЈЕЗЕРА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9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Тектонска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Америчка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Бајкалско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Балатон.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Ледничка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Алпска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Мађоре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Гарда</a:t>
            </a: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Ладога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Вулканска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</a:t>
            </a: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кратерима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некадашњих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вулкана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1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Крашка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Скадарско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Плитвичка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Речна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Обедска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Царска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Русанда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Image result for great lak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6372"/>
            <a:ext cx="3124200" cy="3279229"/>
          </a:xfrm>
          <a:prstGeom prst="rect">
            <a:avLst/>
          </a:prstGeom>
          <a:noFill/>
        </p:spPr>
      </p:pic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429000"/>
            <a:ext cx="3962400" cy="3267432"/>
          </a:xfrm>
          <a:prstGeom prst="rect">
            <a:avLst/>
          </a:prstGeom>
          <a:noFill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29000"/>
            <a:ext cx="159543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Настају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преграђивањем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ради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добијања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електричне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енергије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наводњавања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снабдевања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насеља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индустрије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риболова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туризма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ВЕШТАЧКА ЈЕЗЕРА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52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Језеро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Волта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највеће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вештачко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језеро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свету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Ђердапско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језеро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највеће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у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Србији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а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реци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Волги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су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највећа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вештачка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језера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у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Европи</a:t>
            </a:r>
            <a:r>
              <a:rPr lang="sr-Cyrl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/>
          </a:p>
        </p:txBody>
      </p:sp>
      <p:pic>
        <p:nvPicPr>
          <p:cNvPr id="16387" name="Picture 3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3333750" cy="3705225"/>
          </a:xfrm>
          <a:prstGeom prst="rect">
            <a:avLst/>
          </a:prstGeom>
          <a:noFill/>
        </p:spPr>
      </p:pic>
      <p:pic>
        <p:nvPicPr>
          <p:cNvPr id="16391" name="Picture 7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714" y="2971800"/>
            <a:ext cx="5488888" cy="369607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05200" y="2971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Перућац на Дрини и ХЕ Бајна Башта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moÄva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52400"/>
            <a:ext cx="6076950" cy="2476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0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     Мочваре</a:t>
            </a:r>
            <a:r>
              <a:rPr lang="sr-Cyrl-RS" sz="2400" dirty="0" smtClean="0"/>
              <a:t> су водена станишта која обухватају плитке стајаће воде и тла натопљена водом.</a:t>
            </a:r>
            <a:endParaRPr lang="en-US" sz="2400" dirty="0"/>
          </a:p>
        </p:txBody>
      </p:sp>
      <p:pic>
        <p:nvPicPr>
          <p:cNvPr id="19460" name="Picture 4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743200"/>
            <a:ext cx="6105525" cy="3965235"/>
          </a:xfrm>
          <a:prstGeom prst="rect">
            <a:avLst/>
          </a:prstGeom>
          <a:noFill/>
        </p:spPr>
      </p:pic>
      <p:pic>
        <p:nvPicPr>
          <p:cNvPr id="19462" name="Picture 6" descr="Image result for el pantanal brazi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683530"/>
            <a:ext cx="2667000" cy="20487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343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Пантанал, Бразил</a:t>
            </a:r>
            <a:endParaRPr lang="en-US" dirty="0"/>
          </a:p>
        </p:txBody>
      </p:sp>
      <p:pic>
        <p:nvPicPr>
          <p:cNvPr id="19464" name="Picture 8" descr="Image result for el pantanal braz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438400"/>
            <a:ext cx="270510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971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ЛЕДНИЦИ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садрже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70%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пијаће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планете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Антарктику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(84%),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Арктику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(14%) и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високим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планинама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(2%).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Image result for 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0"/>
            <a:ext cx="4282157" cy="2924175"/>
          </a:xfrm>
          <a:prstGeom prst="rect">
            <a:avLst/>
          </a:prstGeom>
          <a:noFill/>
        </p:spPr>
      </p:pic>
      <p:pic>
        <p:nvPicPr>
          <p:cNvPr id="17413" name="Picture 5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0"/>
            <a:ext cx="4495800" cy="2939034"/>
          </a:xfrm>
          <a:prstGeom prst="rect">
            <a:avLst/>
          </a:prstGeom>
          <a:noFill/>
        </p:spPr>
      </p:pic>
      <p:pic>
        <p:nvPicPr>
          <p:cNvPr id="17415" name="Picture 7" descr="Image result for 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0" y="0"/>
            <a:ext cx="120396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</a:t>
            </a:r>
          </a:p>
          <a:p>
            <a:pPr algn="ctr"/>
            <a:endParaRPr lang="sr-Cyrl-R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Април 2019.године</a:t>
            </a:r>
          </a:p>
          <a:p>
            <a:pPr algn="ctr"/>
            <a:endParaRPr lang="sr-Cyrl-RS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</a:t>
            </a:r>
          </a:p>
          <a:p>
            <a:pPr algn="ctr"/>
            <a:r>
              <a:rPr lang="sr-Cyrl-RS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  <a:endParaRPr lang="en-US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265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11</cp:revision>
  <dcterms:created xsi:type="dcterms:W3CDTF">2006-08-16T00:00:00Z</dcterms:created>
  <dcterms:modified xsi:type="dcterms:W3CDTF">2019-04-16T19:50:10Z</dcterms:modified>
</cp:coreProperties>
</file>