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3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ВОДЕ         НА       КОПНУ</a:t>
            </a:r>
            <a:endParaRPr lang="en-US" sz="13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18.лекција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438400"/>
            <a:ext cx="5715000" cy="42862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       Воде на копну чине 3% укупне воде на земљи. Деле се на подземне и површинске воде.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838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/>
              <a:t>ПОДЗЕМНЕ ВОДЕ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Издан</a:t>
            </a:r>
            <a:r>
              <a:rPr lang="sr-Cyrl-RS" sz="2400" dirty="0" smtClean="0"/>
              <a:t> је место у дубини земље где се скупља подземна вода.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19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ИЗДАН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5486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АРТЕШКА ИЗДАН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905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Артешка издан </a:t>
            </a:r>
            <a:r>
              <a:rPr lang="sr-Cyrl-RS" sz="2400" dirty="0" smtClean="0"/>
              <a:t>је подземна вода између два вододржива слоја.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2438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/>
              <a:t>Извор</a:t>
            </a:r>
            <a:r>
              <a:rPr lang="sr-Cyrl-RS" sz="2400" dirty="0" smtClean="0"/>
              <a:t> је место на коме подземна вода избија на површину.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657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/>
              <a:t>Врела</a:t>
            </a:r>
            <a:r>
              <a:rPr lang="sr-Cyrl-RS" sz="2400" dirty="0" smtClean="0"/>
              <a:t> су јаки крашки извори.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44958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/>
              <a:t>Вруље</a:t>
            </a:r>
            <a:r>
              <a:rPr lang="sr-Cyrl-RS" sz="2400" dirty="0" smtClean="0"/>
              <a:t> су подводни извори.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528834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/>
              <a:t>Гејзири</a:t>
            </a:r>
            <a:r>
              <a:rPr lang="sr-Cyrl-RS" sz="2400" dirty="0" smtClean="0"/>
              <a:t> су периодични извори који избацују врелу воду или водену пару.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7526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једно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називају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термоминералним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Минералне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воде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садрже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минимум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1g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минералних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материја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1l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Термалне</a:t>
            </a:r>
            <a:r>
              <a:rPr lang="sr-Cyrl-R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воде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топлије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</a:t>
            </a:r>
            <a:r>
              <a:rPr lang="en-US" sz="24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/>
              <a:t>Бање</a:t>
            </a:r>
            <a:r>
              <a:rPr lang="sr-Cyrl-RS" sz="2400" dirty="0" smtClean="0"/>
              <a:t> су природна лечилишта чија се вода користи за пиће и купање.</a:t>
            </a:r>
            <a:endParaRPr lang="en-US" sz="2400" dirty="0"/>
          </a:p>
        </p:txBody>
      </p:sp>
      <p:pic>
        <p:nvPicPr>
          <p:cNvPr id="16387" name="Picture 3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315236"/>
            <a:ext cx="4495800" cy="3366590"/>
          </a:xfrm>
          <a:prstGeom prst="rect">
            <a:avLst/>
          </a:prstGeom>
          <a:noFill/>
        </p:spPr>
      </p:pic>
      <p:pic>
        <p:nvPicPr>
          <p:cNvPr id="7" name="Picture 2" descr="http://www.avalonpartners.biz/_/rsrc/1264263415366/in-the-news/knjazmilos-e3certified/knjaz_milo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276600"/>
            <a:ext cx="1087974" cy="3381375"/>
          </a:xfrm>
          <a:prstGeom prst="rect">
            <a:avLst/>
          </a:prstGeom>
          <a:noFill/>
        </p:spPr>
      </p:pic>
      <p:pic>
        <p:nvPicPr>
          <p:cNvPr id="8" name="Picture 8" descr="http://www.instore.rs/public_content/media/promocije/2012/jun%20/knjaz/15-AquaViva-1,5-Lwe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276600"/>
            <a:ext cx="1013794" cy="3381375"/>
          </a:xfrm>
          <a:prstGeom prst="rect">
            <a:avLst/>
          </a:prstGeom>
          <a:noFill/>
        </p:spPr>
      </p:pic>
      <p:pic>
        <p:nvPicPr>
          <p:cNvPr id="9" name="Picture 4" descr="http://i537.photobucket.com/albums/ff337/nigoc/studio/minakva-2---studi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3276600"/>
            <a:ext cx="1050884" cy="3381375"/>
          </a:xfrm>
          <a:prstGeom prst="rect">
            <a:avLst/>
          </a:prstGeom>
          <a:noFill/>
        </p:spPr>
      </p:pic>
      <p:pic>
        <p:nvPicPr>
          <p:cNvPr id="10" name="Picture 9" descr="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8033" y="3276600"/>
            <a:ext cx="1105967" cy="3371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zdanska vo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305228"/>
            <a:ext cx="5848350" cy="43908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9080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/>
              <a:t>ПОВРШИНСКЕ ВОДЕ</a:t>
            </a:r>
            <a:endParaRPr lang="en-US" sz="24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извор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корито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ушће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меандар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делта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4088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Поточић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поток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речица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Стални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токови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повремени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токови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крик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вади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периодични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токови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понорнице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sr-Cyrl-R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pic>
        <p:nvPicPr>
          <p:cNvPr id="1029" name="Picture 5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514600"/>
            <a:ext cx="2857500" cy="1838325"/>
          </a:xfrm>
          <a:prstGeom prst="rect">
            <a:avLst/>
          </a:prstGeom>
          <a:noFill/>
        </p:spPr>
      </p:pic>
      <p:pic>
        <p:nvPicPr>
          <p:cNvPr id="1031" name="Picture 7" descr="Image result for delta rek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419600"/>
            <a:ext cx="2895600" cy="2269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7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55626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Водостај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речном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кориту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водомером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изражава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cm.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Image result for reÄni sliv srbij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981200"/>
            <a:ext cx="3181350" cy="4533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Речни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чини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свим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својим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притокама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Речни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слив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територија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површинске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подземне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отичу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један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речни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14478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Речну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мрежу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чине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некој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територији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1336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Развође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узвишење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копну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раздваја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слива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32004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Протицај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показује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колико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кубних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метара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протекне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једном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тренутку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кроз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тачку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(m</a:t>
            </a:r>
            <a:r>
              <a:rPr lang="en-US" sz="24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/s).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4572000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Пад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висинска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разлика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између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извора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ушћа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 НА</a:t>
            </a:r>
          </a:p>
          <a:p>
            <a:pPr algn="ctr"/>
            <a:r>
              <a:rPr lang="sr-Cyrl-RS" sz="1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ПАЖЊИ</a:t>
            </a:r>
          </a:p>
          <a:p>
            <a:pPr algn="ctr"/>
            <a:endParaRPr lang="sr-Cyrl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Април 2019.године</a:t>
            </a:r>
          </a:p>
          <a:p>
            <a:pPr algn="ctr"/>
            <a:endParaRPr lang="sr-Cyrl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Аутор</a:t>
            </a:r>
          </a:p>
          <a:p>
            <a:pPr algn="ctr"/>
            <a:r>
              <a:rPr lang="sr-Cyrl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Гордана Васић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tamara99</cp:lastModifiedBy>
  <cp:revision>14</cp:revision>
  <dcterms:created xsi:type="dcterms:W3CDTF">2006-08-16T00:00:00Z</dcterms:created>
  <dcterms:modified xsi:type="dcterms:W3CDTF">2019-04-16T18:37:59Z</dcterms:modified>
</cp:coreProperties>
</file>