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3" r:id="rId5"/>
    <p:sldId id="266" r:id="rId6"/>
    <p:sldId id="267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ОСОБИНЕ И КРЕТАЊЕ </a:t>
            </a:r>
            <a:r>
              <a:rPr lang="sr-Cyrl-RS" sz="10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МОРСКЕ ВОДЕ</a:t>
            </a:r>
            <a:endParaRPr lang="en-US" sz="10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17. лекција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62116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Гордана Васић, април 2020.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52400"/>
            <a:ext cx="548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ОСОБИНЕ МОРСКЕ ВОДЕ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143000"/>
            <a:ext cx="5562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Температура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(15 – 28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C);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Салинитет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количина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sr-Cyrl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35%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 35g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1l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воде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Боја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Црно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Жуто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Црвено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море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Провидност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(70m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Саргашко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море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ealth Benefits of the Dead Sea, Israel | Dead sea, Dead se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"/>
            <a:ext cx="3276600" cy="3422227"/>
          </a:xfrm>
          <a:prstGeom prst="rect">
            <a:avLst/>
          </a:prstGeom>
          <a:noFill/>
        </p:spPr>
      </p:pic>
      <p:pic>
        <p:nvPicPr>
          <p:cNvPr id="7" name="Picture 6" descr="20e2d3e994192791aa30b506aa36eb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0"/>
            <a:ext cx="9144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eumetrain.org/data/1/11/content/images/20040805sstactual_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1"/>
            <a:ext cx="4086225" cy="2819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8200" y="2971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cs typeface="Times New Roman" pitchFamily="18" charset="0"/>
              </a:rPr>
              <a:t>Температура воде</a:t>
            </a:r>
            <a:endParaRPr lang="en-US" b="1" dirty="0">
              <a:cs typeface="Times New Roman" pitchFamily="18" charset="0"/>
            </a:endParaRPr>
          </a:p>
        </p:txBody>
      </p:sp>
      <p:pic>
        <p:nvPicPr>
          <p:cNvPr id="8" name="Picture 2" descr="http://www.mbari.org/news/homepage/2011/sargasso/sargasso-sea-map-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429000"/>
            <a:ext cx="3962400" cy="3200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0" y="2971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Провидност воде</a:t>
            </a:r>
            <a:endParaRPr lang="en-US" b="1" dirty="0"/>
          </a:p>
        </p:txBody>
      </p:sp>
      <p:pic>
        <p:nvPicPr>
          <p:cNvPr id="10" name="Picture 9" descr="Northern_China_pilla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4572000" cy="2819399"/>
          </a:xfrm>
          <a:prstGeom prst="rect">
            <a:avLst/>
          </a:prstGeom>
        </p:spPr>
      </p:pic>
      <p:pic>
        <p:nvPicPr>
          <p:cNvPr id="11" name="Picture 10" descr="salt-we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429000"/>
            <a:ext cx="4724400" cy="3152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2971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Боја воде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609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Жуто море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29718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Салинитет воде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КРЕТАЊА МОРСКЕ ВОДЕ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57200" y="685800"/>
            <a:ext cx="2895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Морске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плима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осек</a:t>
            </a:r>
            <a:r>
              <a:rPr kumimoji="0" lang="sr-Cyrl-R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Морске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струје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топл</a:t>
            </a:r>
            <a:r>
              <a:rPr kumimoji="0" lang="sr-Cyrl-R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хладн</a:t>
            </a:r>
            <a:r>
              <a:rPr kumimoji="0" lang="sr-Cyrl-R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Морски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таласи</a:t>
            </a:r>
            <a:endParaRPr lang="sr-Cyrl-R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sr-Cyrl-R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(цунами таласи)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dde4b4b78655efd2a0b23f4df1526a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90900"/>
            <a:ext cx="9144000" cy="3467100"/>
          </a:xfrm>
          <a:prstGeom prst="rect">
            <a:avLst/>
          </a:prstGeom>
        </p:spPr>
      </p:pic>
      <p:pic>
        <p:nvPicPr>
          <p:cNvPr id="10" name="Picture 9" descr="high-tide-vs-low-tid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609600"/>
            <a:ext cx="5314950" cy="2718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8200" y="3429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Морске мене – плима и осека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u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5436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Морске струје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wall321.com/thumbnails/detail/20121211/clouds%20nature%20beach%20sand%20horizon%20waves%20dreams%20sea%201024x768%20wallpaper_www.wall321.com_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"/>
            <a:ext cx="4572000" cy="3429000"/>
          </a:xfrm>
          <a:prstGeom prst="rect">
            <a:avLst/>
          </a:prstGeom>
          <a:noFill/>
        </p:spPr>
      </p:pic>
      <p:pic>
        <p:nvPicPr>
          <p:cNvPr id="3" name="Picture 10" descr="http://isurfnetwork.com/wp-content/uploads/2012/11/draft_lens18430279module152845490photo_1314750341big_wave_surfing_north_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191000" cy="3124200"/>
          </a:xfrm>
          <a:prstGeom prst="rect">
            <a:avLst/>
          </a:prstGeom>
          <a:noFill/>
        </p:spPr>
      </p:pic>
      <p:pic>
        <p:nvPicPr>
          <p:cNvPr id="4" name="Picture 4" descr="https://extremeplanet.files.wordpress.com/2014/02/incredible-tsunami-picture-rikuzentaka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2519" y="3657600"/>
            <a:ext cx="5508130" cy="3028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276600"/>
            <a:ext cx="350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/>
              <a:t>Цунами таласи</a:t>
            </a:r>
          </a:p>
          <a:p>
            <a:pPr algn="ctr"/>
            <a:endParaRPr lang="sr-Cyrl-RS" sz="800" dirty="0" smtClean="0"/>
          </a:p>
          <a:p>
            <a:pPr marL="457200" indent="-457200" algn="just">
              <a:buAutoNum type="arabicPeriod"/>
            </a:pPr>
            <a:r>
              <a:rPr lang="sr-Cyrl-RS" sz="2000" dirty="0" smtClean="0"/>
              <a:t>Подморски земљотреси</a:t>
            </a:r>
          </a:p>
          <a:p>
            <a:pPr marL="457200" indent="-457200" algn="just">
              <a:buAutoNum type="arabicPeriod"/>
            </a:pPr>
            <a:r>
              <a:rPr lang="sr-Cyrl-RS" sz="2000" dirty="0" smtClean="0"/>
              <a:t>Подморски одрони</a:t>
            </a:r>
          </a:p>
          <a:p>
            <a:pPr marL="457200" indent="-457200" algn="just">
              <a:buAutoNum type="arabicPeriod"/>
            </a:pPr>
            <a:r>
              <a:rPr lang="sr-Cyrl-RS" sz="2000" dirty="0" smtClean="0"/>
              <a:t>Подморске ерупције</a:t>
            </a:r>
            <a:endParaRPr lang="en-US" sz="2000" dirty="0"/>
          </a:p>
        </p:txBody>
      </p:sp>
      <p:pic>
        <p:nvPicPr>
          <p:cNvPr id="6" name="Picture 5" descr="_67670455_0115560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773814"/>
            <a:ext cx="3276600" cy="1912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32004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Морски таласи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81000"/>
            <a:ext cx="9144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</a:t>
            </a:r>
          </a:p>
          <a:p>
            <a:pPr algn="ctr"/>
            <a:r>
              <a:rPr lang="sr-Cyrl-RS" sz="13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</a:p>
          <a:p>
            <a:pPr algn="ctr"/>
            <a:r>
              <a:rPr lang="sr-Cyrl-RS" sz="13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ПАЖЊИ</a:t>
            </a:r>
            <a:endParaRPr lang="en-US" sz="130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120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skola1</cp:lastModifiedBy>
  <cp:revision>40</cp:revision>
  <dcterms:created xsi:type="dcterms:W3CDTF">2006-08-16T00:00:00Z</dcterms:created>
  <dcterms:modified xsi:type="dcterms:W3CDTF">2020-04-06T16:53:13Z</dcterms:modified>
</cp:coreProperties>
</file>