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838B-802D-4ADF-BCF8-0CB886F1E600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8DB24-80F8-4E76-854D-0C3C289D01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E98A-86A1-4E66-9844-574A409DB35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B3A5-68FB-4E8E-88E8-367F72186A2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D2B9-59DD-4557-BFF1-8957B118378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03D7-55DB-408B-A22F-20D971FCFCE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B315-9B8F-4471-9AD8-63DD07CA4F9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C3D1-2D5A-4B6D-9467-95F7E9446573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ED82-5F47-4FB8-ABC2-88E1D1FC88B7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2DD-0579-4637-9EE8-C8393B51D8FA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5ED-A64B-4FCB-93F7-EA89B2E20874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D3A7-0F89-4559-B7B8-404DE96AF9DE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5302-328F-41F4-84A5-9AC81DB9B343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CB8E-7C79-4C04-89B0-39CEE7F59D67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/>
              <a:t>СРЕДОЗЕМНО ПРИМОРЈЕ ФРАНЦУСКЕ</a:t>
            </a:r>
            <a:endParaRPr lang="en-US" sz="10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617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Гордана Васић</a:t>
            </a:r>
            <a:r>
              <a:rPr lang="sr-Cyrl-RS" dirty="0" smtClean="0"/>
              <a:t>, </a:t>
            </a:r>
          </a:p>
          <a:p>
            <a:pPr algn="r"/>
            <a:r>
              <a:rPr lang="sr-Cyrl-RS" dirty="0" smtClean="0"/>
              <a:t>јануар 2020.године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тат слика за azurna ob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493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5146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     </a:t>
            </a:r>
            <a:r>
              <a:rPr lang="sr-Cyrl-RS" sz="2200" dirty="0" smtClean="0"/>
              <a:t>Средоземно приморје Француске спада у најстарије и најпосећеније приморске регије света. Пружа се од рта Себрер на граници са Шпанијом до града Мантона на граници са Италијом.</a:t>
            </a:r>
            <a:endParaRPr lang="en-US" sz="2200" dirty="0"/>
          </a:p>
        </p:txBody>
      </p:sp>
      <p:pic>
        <p:nvPicPr>
          <p:cNvPr id="2054" name="Picture 6" descr="Резултат слика за azurna ob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1"/>
            <a:ext cx="9144000" cy="3200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azurna obala 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8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7912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На средоземној обали Француске развиле су се две приморске туристичке регије – стара, чувена Азурна обала и нова обала Лангдок.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Азурна обала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91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Обала Лангдок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Лионски залив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Азурна обала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52400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dirty="0" smtClean="0"/>
              <a:t>је најстарија приморска туристичка регија на свету.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</a:t>
            </a:r>
            <a:r>
              <a:rPr lang="sr-Cyrl-RS" sz="2200" dirty="0" smtClean="0"/>
              <a:t>Развој туризма овде почиње 1764. године када је војвода од Јорка боравио у Ници са својом свитом. Ова, </a:t>
            </a:r>
            <a:r>
              <a:rPr lang="sr-Cyrl-RS" sz="2200" u="sng" dirty="0" smtClean="0"/>
              <a:t>прва етапа </a:t>
            </a:r>
            <a:r>
              <a:rPr lang="sr-Cyrl-RS" sz="2200" dirty="0" smtClean="0"/>
              <a:t>развоја туризма траје до 1864. године, када је, изградњом пруге Париз - Ница започела </a:t>
            </a:r>
            <a:r>
              <a:rPr lang="sr-Cyrl-RS" sz="2200" b="1" u="sng" dirty="0" smtClean="0"/>
              <a:t>друга етапа</a:t>
            </a:r>
            <a:r>
              <a:rPr lang="sr-Cyrl-RS" sz="2200" dirty="0" smtClean="0"/>
              <a:t>. Тада се граде бројни луксузни хотели на обали и настаје познато Енглеско шеталиште.</a:t>
            </a:r>
            <a:endParaRPr lang="en-US" sz="2200" dirty="0"/>
          </a:p>
        </p:txBody>
      </p:sp>
      <p:pic>
        <p:nvPicPr>
          <p:cNvPr id="6" name="Picture 2" descr="Резултат слика за promenade des angl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057400"/>
            <a:ext cx="5943600" cy="3999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72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Ница, Енглеско шеталиште</a:t>
            </a:r>
          </a:p>
          <a:p>
            <a:pPr algn="ctr"/>
            <a:r>
              <a:rPr lang="sr-Cyrl-RS" dirty="0" smtClean="0"/>
              <a:t>(</a:t>
            </a:r>
            <a:r>
              <a:rPr lang="en-US" dirty="0" smtClean="0"/>
              <a:t>Promenade des </a:t>
            </a:r>
            <a:r>
              <a:rPr lang="en-US" dirty="0" err="1" smtClean="0"/>
              <a:t>Anglais</a:t>
            </a:r>
            <a:r>
              <a:rPr lang="sr-Cyrl-R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Друга етапа развоја туризма траје до Првог светског рата, а осим Нице развијају се још и Мантон, Монако и Кан.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3048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Трећа етапа </a:t>
            </a:r>
            <a:r>
              <a:rPr lang="sr-Cyrl-RS" sz="2200" dirty="0" smtClean="0"/>
              <a:t>обухвата период између два светска рата, а одликује је изградња мање луксузних хотела, све већи број туриста и њихов краћи боравак.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6088559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u="sng" dirty="0" smtClean="0"/>
              <a:t>Последња етапа </a:t>
            </a:r>
            <a:r>
              <a:rPr lang="sr-Cyrl-RS" sz="2200" dirty="0" smtClean="0"/>
              <a:t>настаје након Другог светског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27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рата а одликује је велики број туриста чији боравак траје просечно 4 дана. </a:t>
            </a:r>
            <a:endParaRPr lang="en-US" sz="2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</a:t>
            </a:r>
            <a:r>
              <a:rPr lang="sr-Cyrl-RS" sz="2200" b="1" dirty="0" smtClean="0"/>
              <a:t>Азурну обалу </a:t>
            </a:r>
            <a:r>
              <a:rPr lang="sr-Cyrl-RS" sz="2200" dirty="0" smtClean="0"/>
              <a:t>одликује ситна разуђеност са песковитим плажама и малим заливима стрмих страна. Планине у залеђу је зими штите од хладних маса са севера па је клима блага и погодна и за летњи и за зимски туризам. Температуре никада нису претерано високе (лети) ни ниске (зими), осунчаност је велика (Ница 2.884 сати/год), број облачних и кишних дана је мали (Ница 82 дана) а мала је и годишња количина падавина (око 800 мм). Све то, уз бујну и разноврсну вегетацију, и многе културно-историјске споменике разних епоха, је условило да овде настане делатност која се данас назива туризам. </a:t>
            </a:r>
            <a:endParaRPr lang="en-US" sz="2200" dirty="0"/>
          </a:p>
        </p:txBody>
      </p:sp>
      <p:pic>
        <p:nvPicPr>
          <p:cNvPr id="17412" name="Picture 4" descr="Резултат слика за promenade des angl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3187898"/>
            <a:ext cx="10439400" cy="367010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зултат слика за n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6745" cy="335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Ница </a:t>
            </a:r>
            <a:endParaRPr lang="en-US" b="1" dirty="0"/>
          </a:p>
        </p:txBody>
      </p:sp>
      <p:pic>
        <p:nvPicPr>
          <p:cNvPr id="20484" name="Picture 4" descr="Резултат слика за can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50292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Кан </a:t>
            </a:r>
            <a:endParaRPr lang="en-US" b="1" dirty="0"/>
          </a:p>
        </p:txBody>
      </p:sp>
      <p:pic>
        <p:nvPicPr>
          <p:cNvPr id="20486" name="Picture 6" descr="Резултат слика за cann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191000" cy="279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Антиби</a:t>
            </a:r>
            <a:endParaRPr lang="en-US" b="1" dirty="0"/>
          </a:p>
        </p:txBody>
      </p:sp>
      <p:pic>
        <p:nvPicPr>
          <p:cNvPr id="20488" name="Picture 8" descr="Резултат слика за cann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438400"/>
            <a:ext cx="4191000" cy="2305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3000" y="2438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Монако и Монте Карло</a:t>
            </a:r>
            <a:endParaRPr lang="en-US" b="1" dirty="0"/>
          </a:p>
        </p:txBody>
      </p:sp>
      <p:pic>
        <p:nvPicPr>
          <p:cNvPr id="20490" name="Picture 10" descr="Резултат слика за saint trope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687252"/>
            <a:ext cx="4191000" cy="21707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81800" y="655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Сен Тропе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667000"/>
            <a:ext cx="541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  Азурна обала данас има око двадесетак познатих туристичких места, међу којима се својом специфичношћу истичу:</a:t>
            </a:r>
            <a:endParaRPr lang="en-US" sz="22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Обала Лангдок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3810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је нова туристичка регија, која се развија од седамдесетих година 20.века. Тада су изграђена нова туристичка насеља са бројним хотелима.</a:t>
            </a:r>
            <a:endParaRPr lang="en-US" sz="2200" dirty="0"/>
          </a:p>
        </p:txBody>
      </p:sp>
      <p:pic>
        <p:nvPicPr>
          <p:cNvPr id="19458" name="Picture 2" descr="Резултат слика за se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9"/>
            <a:ext cx="9144000" cy="37147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01000" y="3124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Сет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6764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dirty="0" smtClean="0"/>
              <a:t>   Најпознатији туристички центри обале Лангдок су Сент Мари, Гранд Мот, Сет, Лекат, Агд и Кот Вермеј.</a:t>
            </a:r>
            <a:endParaRPr lang="en-US" sz="2200" dirty="0"/>
          </a:p>
        </p:txBody>
      </p:sp>
      <p:pic>
        <p:nvPicPr>
          <p:cNvPr id="19460" name="Picture 4" descr="Сродна сл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741046"/>
            <a:ext cx="2971799" cy="23069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685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Агд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зултат слика за cote d az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363200" cy="69169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i="1" dirty="0" smtClean="0">
                <a:solidFill>
                  <a:schemeClr val="accent1">
                    <a:lumMod val="50000"/>
                  </a:schemeClr>
                </a:solidFill>
              </a:rPr>
              <a:t>ХВАЛА </a:t>
            </a:r>
          </a:p>
          <a:p>
            <a:pPr algn="ctr"/>
            <a:r>
              <a:rPr lang="sr-Cyrl-RS" sz="13000" b="1" i="1" dirty="0" smtClean="0">
                <a:solidFill>
                  <a:schemeClr val="accent1">
                    <a:lumMod val="50000"/>
                  </a:schemeClr>
                </a:solidFill>
              </a:rPr>
              <a:t>НА</a:t>
            </a:r>
          </a:p>
          <a:p>
            <a:pPr algn="ctr"/>
            <a:r>
              <a:rPr lang="sr-Cyrl-RS" sz="13000" b="1" i="1" dirty="0" smtClean="0">
                <a:solidFill>
                  <a:schemeClr val="accent1">
                    <a:lumMod val="50000"/>
                  </a:schemeClr>
                </a:solidFill>
              </a:rPr>
              <a:t>ПАЖЊИ</a:t>
            </a:r>
            <a:endParaRPr lang="en-US" sz="13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424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18</cp:revision>
  <dcterms:created xsi:type="dcterms:W3CDTF">2006-08-16T00:00:00Z</dcterms:created>
  <dcterms:modified xsi:type="dcterms:W3CDTF">2020-08-13T08:46:12Z</dcterms:modified>
</cp:coreProperties>
</file>