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7" r:id="rId4"/>
    <p:sldId id="257" r:id="rId5"/>
    <p:sldId id="264" r:id="rId6"/>
    <p:sldId id="258" r:id="rId7"/>
    <p:sldId id="259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2B58A-17C7-4641-981F-86F441E3986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DF8B2-2159-43F6-BC68-97F5407994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2F55-14B6-48EF-A2D3-B663ABEB94D5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5A23-532D-47B3-ABA0-A099BCB4984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CAB-0550-48A8-8925-66AD3CF2238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927-D19B-4DFA-A6BF-9C7969CF993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8E14-80BB-403D-B815-785A8906D05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6582-7788-45AC-87AA-7F3B3D9B245C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C84-A917-408C-8B6E-76B9975F21EA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D714-0F53-4626-9ADC-BD7860B69C6F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EA0-7D29-4BF4-9C3A-29A7A3D9994A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520-6B4C-44FC-BEAF-44A7238B21C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FCA6-E254-4A63-A61E-1EBA9A2582E0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F295-054B-4F54-851B-2BC8D29B346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620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4000" dirty="0" smtClean="0">
                <a:latin typeface="Comic Sans MS" pitchFamily="66" charset="0"/>
              </a:rPr>
              <a:t>Просторне целине у којима туризам има доминантну улогу називају се </a:t>
            </a:r>
            <a:r>
              <a:rPr lang="sr-Cyrl-RS" sz="4000" b="1" dirty="0" smtClean="0">
                <a:latin typeface="Comic Sans MS" pitchFamily="66" charset="0"/>
              </a:rPr>
              <a:t>туристичке регије</a:t>
            </a:r>
            <a:r>
              <a:rPr lang="sr-Cyrl-RS" sz="4000" dirty="0" smtClean="0">
                <a:latin typeface="Comic Sans MS" pitchFamily="66" charset="0"/>
              </a:rPr>
              <a:t>. </a:t>
            </a:r>
          </a:p>
          <a:p>
            <a:pPr algn="just"/>
            <a:endParaRPr lang="sr-Cyrl-RS" sz="4000" dirty="0" smtClean="0">
              <a:latin typeface="Comic Sans MS" pitchFamily="66" charset="0"/>
            </a:endParaRPr>
          </a:p>
          <a:p>
            <a:pPr algn="just"/>
            <a:r>
              <a:rPr lang="sr-Cyrl-RS" sz="4000" dirty="0" smtClean="0">
                <a:latin typeface="Comic Sans MS" pitchFamily="66" charset="0"/>
              </a:rPr>
              <a:t>Оне могу бити приморске, планинске, језерске, бањске.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dn.lightgalleries.net/4f1ec8212374d/images/Terraza_Junior_Suite_vista_mar_000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"/>
            <a:ext cx="10134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914400"/>
            <a:ext cx="655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000" b="1" dirty="0" smtClean="0">
                <a:solidFill>
                  <a:srgbClr val="C00000"/>
                </a:solidFill>
                <a:latin typeface="Comic Sans MS" pitchFamily="66" charset="0"/>
              </a:rPr>
              <a:t>ХВАЛА НА </a:t>
            </a:r>
          </a:p>
          <a:p>
            <a:pPr algn="ctr"/>
            <a:r>
              <a:rPr lang="sr-Cyrl-RS" sz="8000" b="1" dirty="0" smtClean="0">
                <a:solidFill>
                  <a:srgbClr val="C00000"/>
                </a:solidFill>
                <a:latin typeface="Comic Sans MS" pitchFamily="66" charset="0"/>
              </a:rPr>
              <a:t>ПАЖЊИ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sr-Cyrl-R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rgbClr val="C00000"/>
                </a:solidFill>
                <a:latin typeface="Comic Sans MS" pitchFamily="66" charset="0"/>
              </a:rPr>
              <a:t>Аутор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Comic Sans MS" pitchFamily="66" charset="0"/>
              </a:rPr>
              <a:t>Гордана Васић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rgbClr val="C00000"/>
                </a:solidFill>
                <a:latin typeface="Comic Sans MS" pitchFamily="66" charset="0"/>
              </a:rPr>
              <a:t>2016.година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СРЕДОЗЕМНО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R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ПРИМОРЈЕ 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ШПАНИЈЕ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640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ain tourism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858125" cy="602932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Средоземно приморје Шпаније се простире од границе према Француској до Гибралтарског мореуза.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70" name="Picture 2" descr="http://www.leadingpropertygroupspain.com/wp-content/uploads/2014/04/Costa-B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52400"/>
            <a:ext cx="5638800" cy="29048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24800" y="3048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Коста Брава</a:t>
            </a:r>
            <a:endParaRPr lang="en-US" sz="1400" b="1" dirty="0"/>
          </a:p>
        </p:txBody>
      </p:sp>
      <p:pic>
        <p:nvPicPr>
          <p:cNvPr id="7172" name="Picture 4" descr="https://www.costacabana.com/images/maps/costa-bra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1242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191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Коста Дорада</a:t>
            </a:r>
            <a:endParaRPr lang="en-US" sz="1400" b="1" dirty="0"/>
          </a:p>
        </p:txBody>
      </p:sp>
      <p:pic>
        <p:nvPicPr>
          <p:cNvPr id="7174" name="Picture 6" descr="http://america.pink/images/1/0/9/1/9/6/8/en/2-costa-del-azah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5943600" cy="22025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4191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Коста дел Азахар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429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Осим средоземног приморја, овој регији припадају и Балеарска и Канарска острва, као и приморје Андалузије.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76" name="Picture 8" descr="http://www.demediterraning.com/CMS/Servidor/Demediterraning/galeria/19329____costa_azahar_2_35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19600"/>
            <a:ext cx="2705100" cy="2247901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Средоземно приморје Шпаније има разуђену обалу и изразито суптропску климу, са инсолацијом дужом од 2 500 часова годишње, и купалишном сезоном од пет месеци.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1506" name="Picture 2" descr="http://www.paddleinspain.com/images/l/cadiz-jpg-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"/>
            <a:ext cx="5943600" cy="39282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2800" y="4038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Коста дел Луз, Кадис</a:t>
            </a:r>
            <a:endParaRPr lang="en-US" sz="1400" b="1" dirty="0"/>
          </a:p>
        </p:txBody>
      </p:sp>
      <p:pic>
        <p:nvPicPr>
          <p:cNvPr id="21512" name="Picture 8" descr="http://www.satelit-travel.rs/uploads/images/originals/172-cmc-spanija-costa-del-sol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2743200" cy="2014293"/>
          </a:xfrm>
          <a:prstGeom prst="rect">
            <a:avLst/>
          </a:prstGeom>
          <a:noFill/>
        </p:spPr>
      </p:pic>
      <p:pic>
        <p:nvPicPr>
          <p:cNvPr id="21514" name="Picture 10" descr="http://img.teletextholidays.co.uk/mediaimages/spain-costa-del-sol-1640993066357238596079324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43400"/>
            <a:ext cx="8839200" cy="2371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0" y="4038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Коста дел Сол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stablancaparadise.com/wp-content/uploads/2015/10/costa-blanc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457699" cy="243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590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Коста Бланка</a:t>
            </a:r>
            <a:endParaRPr lang="en-US" sz="1400" b="1" dirty="0"/>
          </a:p>
        </p:txBody>
      </p:sp>
      <p:pic>
        <p:nvPicPr>
          <p:cNvPr id="6148" name="Picture 4" descr="http://www.tuchmanbeachesguide.com/images/costa-del-sol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52400"/>
            <a:ext cx="4305300" cy="2400301"/>
          </a:xfrm>
          <a:prstGeom prst="rect">
            <a:avLst/>
          </a:prstGeom>
          <a:noFill/>
        </p:spPr>
      </p:pic>
      <p:pic>
        <p:nvPicPr>
          <p:cNvPr id="6152" name="Picture 8" descr="http://www.easyjet.com/it/vacanze/shared/images/guides/spain/costa-del-s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95600"/>
            <a:ext cx="8839200" cy="3750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2800" y="2590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Коста дел Сол, Малага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irpano.ru/files/barcelona_0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"/>
            <a:ext cx="6191250" cy="3181350"/>
          </a:xfrm>
          <a:prstGeom prst="rect">
            <a:avLst/>
          </a:prstGeom>
          <a:noFill/>
        </p:spPr>
      </p:pic>
      <p:pic>
        <p:nvPicPr>
          <p:cNvPr id="5124" name="Picture 4" descr="http://vignette2.wikia.nocookie.net/people-dont-have-to-be-anything-else/images/c/c0/02_valencia.jpg/revision/latest?cb=201406181333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389" y="3505200"/>
            <a:ext cx="6176211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152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Барселона, Коста Брава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505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Валенсија, Коста Бланка</a:t>
            </a:r>
            <a:endParaRPr lang="en-US" sz="1400" b="1" dirty="0"/>
          </a:p>
        </p:txBody>
      </p:sp>
      <p:pic>
        <p:nvPicPr>
          <p:cNvPr id="5126" name="Picture 6" descr="https://s-media-cache-ak0.pinimg.com/236x/55/88/e5/5588e5f810b534353ef3a69f699edb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1"/>
            <a:ext cx="259080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Севиља, Коста дел Луз</a:t>
            </a:r>
            <a:endParaRPr lang="en-US" sz="1400" b="1" dirty="0"/>
          </a:p>
        </p:txBody>
      </p:sp>
      <p:pic>
        <p:nvPicPr>
          <p:cNvPr id="5128" name="Picture 8" descr="https://s-media-cache-ak0.pinimg.com/236x/bf/8f/75/bf8f75f314762387fe0a7e94b26e24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2590800" cy="31242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3581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Кордоба, Андалузија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0.traveltek.net/uploaded/2014/10/1414593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260" y="152400"/>
            <a:ext cx="3571240" cy="2819400"/>
          </a:xfrm>
          <a:prstGeom prst="rect">
            <a:avLst/>
          </a:prstGeom>
          <a:noFill/>
        </p:spPr>
      </p:pic>
      <p:pic>
        <p:nvPicPr>
          <p:cNvPr id="4100" name="Picture 4" descr="http://www.spain.info/export/sites/spaininfo/comun/carrusel-recursos/baleares/ibiza-20739918-istock.jpg_369272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1816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Ибица, Балеарска острва</a:t>
            </a:r>
            <a:endParaRPr lang="en-US" sz="1400" b="1" dirty="0"/>
          </a:p>
        </p:txBody>
      </p:sp>
      <p:pic>
        <p:nvPicPr>
          <p:cNvPr id="4108" name="Picture 12" descr="http://cdn.marketkonekt.com/sites/balkanbaba/docs/bg/image_1449653828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90800"/>
            <a:ext cx="5105400" cy="4095751"/>
          </a:xfrm>
          <a:prstGeom prst="rect">
            <a:avLst/>
          </a:prstGeom>
          <a:noFill/>
        </p:spPr>
      </p:pic>
      <p:pic>
        <p:nvPicPr>
          <p:cNvPr id="4110" name="Picture 14" descr="http://i.galahotels.com/7/1/0/4/9/9/0/994017/Y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048000"/>
            <a:ext cx="3657600" cy="3657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0" y="3048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Палма де Мајорка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obbles.co.uk/wp-content/uploads/2015/03/tenerife-seasonal-jo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3733800" cy="2362200"/>
          </a:xfrm>
          <a:prstGeom prst="rect">
            <a:avLst/>
          </a:prstGeom>
          <a:noFill/>
        </p:spPr>
      </p:pic>
      <p:pic>
        <p:nvPicPr>
          <p:cNvPr id="22532" name="Picture 4" descr="http://media-cdn.tripadvisor.com/media/photo-s/03/9b/30/09/playa-de-las-amer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"/>
            <a:ext cx="5010150" cy="3152775"/>
          </a:xfrm>
          <a:prstGeom prst="rect">
            <a:avLst/>
          </a:prstGeom>
          <a:noFill/>
        </p:spPr>
      </p:pic>
      <p:pic>
        <p:nvPicPr>
          <p:cNvPr id="22534" name="Picture 6" descr="http://cdn.images.express.co.uk/img/dynamic/1/590x/Tenerife-death-British-tourist-636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352800"/>
            <a:ext cx="5619750" cy="3333750"/>
          </a:xfrm>
          <a:prstGeom prst="rect">
            <a:avLst/>
          </a:prstGeom>
          <a:noFill/>
        </p:spPr>
      </p:pic>
      <p:pic>
        <p:nvPicPr>
          <p:cNvPr id="22536" name="Picture 8" descr="http://www.greatcanaryislands.com/webroot/files/images/holidays_in_canary_islands_sp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54020"/>
            <a:ext cx="3124200" cy="3723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5908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Тенерифе и Лас Палмас, Канарска острва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167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18</cp:revision>
  <dcterms:created xsi:type="dcterms:W3CDTF">2006-08-16T00:00:00Z</dcterms:created>
  <dcterms:modified xsi:type="dcterms:W3CDTF">2020-08-13T08:45:35Z</dcterms:modified>
</cp:coreProperties>
</file>