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САОБРАЋАЈ</a:t>
            </a:r>
            <a:endParaRPr lang="en-US" sz="1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2020.године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</a:t>
            </a:r>
            <a:r>
              <a:rPr lang="sr-Cyrl-RS" sz="2000" b="1" dirty="0" smtClean="0"/>
              <a:t>Саобраћај </a:t>
            </a:r>
            <a:r>
              <a:rPr lang="sr-Cyrl-RS" sz="2000" dirty="0" smtClean="0"/>
              <a:t>је делатност терцијарног сектора која повезује произвођаче сировина, прерађиваче и потрошаче готових производа.</a:t>
            </a:r>
            <a:endParaRPr lang="en-US" sz="2000" dirty="0"/>
          </a:p>
        </p:txBody>
      </p:sp>
      <p:sp>
        <p:nvSpPr>
          <p:cNvPr id="2050" name="AutoShape 2" descr="Државни путеви IА ред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ap_of_motorways_in_Serbia_decem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030" y="0"/>
            <a:ext cx="46259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Према </a:t>
            </a:r>
            <a:r>
              <a:rPr lang="sr-Cyrl-RS" sz="2000" u="sng" dirty="0" smtClean="0"/>
              <a:t>средини</a:t>
            </a:r>
            <a:r>
              <a:rPr lang="sr-Cyrl-RS" sz="2000" dirty="0" smtClean="0"/>
              <a:t> где се обавља: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Копнени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Водни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Ваздушни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ПОДЕЛА САОБРАЋАЈА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Према </a:t>
            </a:r>
            <a:r>
              <a:rPr lang="sr-Cyrl-RS" sz="2000" u="sng" dirty="0" smtClean="0"/>
              <a:t>територији</a:t>
            </a:r>
            <a:r>
              <a:rPr lang="sr-Cyrl-RS" sz="2000" dirty="0" smtClean="0"/>
              <a:t> где се обавља: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Унутрашњи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Међународни</a:t>
            </a:r>
          </a:p>
          <a:p>
            <a:pPr marL="457200" indent="-457200" algn="just">
              <a:buAutoNum type="arabicPeriod"/>
            </a:pPr>
            <a:r>
              <a:rPr lang="sr-Cyrl-RS" sz="2000" dirty="0" smtClean="0"/>
              <a:t>Транзитни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Према </a:t>
            </a:r>
            <a:r>
              <a:rPr lang="sr-Cyrl-RS" sz="2000" u="sng" dirty="0" smtClean="0"/>
              <a:t>врсти</a:t>
            </a:r>
            <a:r>
              <a:rPr lang="sr-Cyrl-RS" sz="2000" dirty="0" smtClean="0"/>
              <a:t> </a:t>
            </a:r>
            <a:r>
              <a:rPr lang="sr-Cyrl-RS" sz="2000" u="sng" dirty="0" smtClean="0"/>
              <a:t>транспорта</a:t>
            </a:r>
            <a:r>
              <a:rPr lang="sr-Cyrl-RS" sz="2000" dirty="0" smtClean="0"/>
              <a:t>:</a:t>
            </a:r>
          </a:p>
          <a:p>
            <a:pPr algn="just"/>
            <a:r>
              <a:rPr lang="sr-Cyrl-RS" sz="2000" dirty="0" smtClean="0"/>
              <a:t>1. Путнички</a:t>
            </a:r>
          </a:p>
          <a:p>
            <a:pPr algn="just"/>
            <a:r>
              <a:rPr lang="sr-Cyrl-RS" sz="2000" dirty="0" smtClean="0"/>
              <a:t>2. Теретни</a:t>
            </a:r>
          </a:p>
          <a:p>
            <a:pPr algn="just"/>
            <a:r>
              <a:rPr lang="sr-Cyrl-RS" sz="2000" dirty="0" smtClean="0"/>
              <a:t>3. Цевоводни</a:t>
            </a:r>
          </a:p>
          <a:p>
            <a:pPr algn="just"/>
            <a:r>
              <a:rPr lang="sr-Cyrl-RS" sz="2000" dirty="0" smtClean="0"/>
              <a:t>4. Поштански (ПТТ)</a:t>
            </a:r>
          </a:p>
          <a:p>
            <a:pPr algn="just"/>
            <a:r>
              <a:rPr lang="sr-Cyrl-RS" sz="2000" dirty="0" smtClean="0"/>
              <a:t>5. Информациони (интернет)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О ИЗГРАДИТИ српску независну позицију? | СРБИН.ИН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357322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228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Развој саобраћаја и размештај саобраћајних линија зависи од природних, економских и техничких фактора.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6764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u="sng" dirty="0" smtClean="0"/>
              <a:t>Природни фактори </a:t>
            </a:r>
            <a:r>
              <a:rPr lang="sr-Cyrl-RS" sz="2000" dirty="0" smtClean="0"/>
              <a:t>су изглед и састав рељефа. Низије и речне долине су одличне за трасирање саобраћајница. Њих је лакше градити у седиментним стенама.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429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Главни </a:t>
            </a:r>
            <a:r>
              <a:rPr lang="sr-Cyrl-RS" sz="2000" u="sng" dirty="0" smtClean="0"/>
              <a:t>економски фактор </a:t>
            </a:r>
            <a:r>
              <a:rPr lang="sr-Cyrl-RS" sz="2000" dirty="0" smtClean="0"/>
              <a:t>је производња. Са повећањем робне производње  повећава се и потреба за транспортом  робе.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Расположива техничка средства су главни </a:t>
            </a:r>
            <a:r>
              <a:rPr lang="sr-Cyrl-RS" sz="2000" u="sng" dirty="0" smtClean="0"/>
              <a:t>технички фактор </a:t>
            </a:r>
            <a:r>
              <a:rPr lang="sr-Cyrl-RS" sz="2000" dirty="0" smtClean="0"/>
              <a:t>од кога зависи изградња путева и пруга, пловних канала, аеродрома...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0 KM NA KORIDORU 11 I ISTOČNI KRAK KORIDORA 10&quot; Ministark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682014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КОПНЕНИ САОБРАЋАЈ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Друмски саобраћај </a:t>
            </a:r>
            <a:r>
              <a:rPr lang="sr-Cyrl-RS" sz="2000" dirty="0" smtClean="0"/>
              <a:t>почео је да се развија у 20. веку</a:t>
            </a:r>
          </a:p>
          <a:p>
            <a:pPr algn="just">
              <a:buFontTx/>
              <a:buChar char="-"/>
            </a:pPr>
            <a:r>
              <a:rPr lang="sr-Cyrl-RS" sz="2000" dirty="0" smtClean="0"/>
              <a:t> 1903. године – први аутомобил на улицама Београда;</a:t>
            </a:r>
          </a:p>
          <a:p>
            <a:pPr algn="just">
              <a:buFontTx/>
              <a:buChar char="-"/>
            </a:pPr>
            <a:r>
              <a:rPr lang="sr-Cyrl-RS" sz="2000" dirty="0" smtClean="0"/>
              <a:t> </a:t>
            </a:r>
            <a:r>
              <a:rPr lang="sr-Cyrl-RS" sz="2000" dirty="0" smtClean="0"/>
              <a:t>1953. године – “Црвена застава” у Крагујевцу произвела првог “фићу”; </a:t>
            </a:r>
            <a:endParaRPr lang="en-US" sz="2000" dirty="0"/>
          </a:p>
        </p:txBody>
      </p:sp>
      <p:pic>
        <p:nvPicPr>
          <p:cNvPr id="17412" name="Picture 4" descr="Prvi automobil u Srbi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505200" cy="2095500"/>
          </a:xfrm>
          <a:prstGeom prst="rect">
            <a:avLst/>
          </a:prstGeom>
          <a:noFill/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3505200" cy="215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Историја српских железниц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Potpisan ugovor o izgradnji pruge Beograd-Niš, prve železnič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24400" cy="31142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8382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Железнички саобраћај </a:t>
            </a:r>
            <a:r>
              <a:rPr lang="sr-Cyrl-RS" sz="2000" dirty="0" smtClean="0"/>
              <a:t>се развија након Другог светског рата.  Ово је вид саобраћаја који је недовољно развијен иако има огроман потенцијал.</a:t>
            </a:r>
            <a:endParaRPr lang="en-US" sz="2000" dirty="0"/>
          </a:p>
        </p:txBody>
      </p:sp>
      <p:sp>
        <p:nvSpPr>
          <p:cNvPr id="19462" name="AutoShape 6" descr="Železnice Srbij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1116633_mreza_srb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95600"/>
            <a:ext cx="3835400" cy="3731496"/>
          </a:xfrm>
          <a:prstGeom prst="rect">
            <a:avLst/>
          </a:prstGeom>
        </p:spPr>
      </p:pic>
      <p:pic>
        <p:nvPicPr>
          <p:cNvPr id="19464" name="Picture 8" descr="Putnici oduševljeni, lokacija pun pogodak: Posetili smo Prokop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85758"/>
            <a:ext cx="4724400" cy="322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ВОДНИ САОБРАЋАЈ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Ð ÐµÐ·ÑÐ»ÑÐ°Ñ ÑÐ»Ð¸ÐºÐ° Ð·Ð° koridori jugoistoÄne evro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82000" cy="46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533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Речни саобраћај </a:t>
            </a:r>
            <a:r>
              <a:rPr lang="sr-Cyrl-RS" sz="2000" dirty="0" smtClean="0"/>
              <a:t>је најзначајнији вид водног саобраћаја у Србији. Тиса, Сава, Дунав, Бегеј и Тамиш су пловне целим током кроз Србију.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/>
              <a:t>     Језерски саобраћај </a:t>
            </a:r>
            <a:r>
              <a:rPr lang="sr-Cyrl-RS" sz="2000" dirty="0" smtClean="0"/>
              <a:t>није довољно развијен. Најзначајнији је на Ђердапском језеру.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a-proglasenih-luckih-podrucja-1024x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ВАЗДУШНИ САОБРАЋАЈ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pts 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485" y="0"/>
            <a:ext cx="47905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Авионски саобраћај </a:t>
            </a:r>
            <a:r>
              <a:rPr lang="sr-Cyrl-RS" sz="2000" dirty="0" smtClean="0"/>
              <a:t>је почео да се развија у Србији 1962.године, када је отворен аеродром у Београду, данашњи “Никола Тесла”.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ПТТ САОБРАЋАЈ И ИНТЕРНЕТ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/>
              <a:t>     ПТТ саобраћај </a:t>
            </a:r>
            <a:r>
              <a:rPr lang="sr-Cyrl-RS" sz="2000" dirty="0" smtClean="0"/>
              <a:t>преноси поштанске пошиљке, вести, поруке и саопштења уз помоћ телеграфа, телефона и сателитске станице која је у селу Прилике код Ивањице.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112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</a:t>
            </a:r>
            <a:r>
              <a:rPr lang="sr-Cyrl-RS" sz="2000" b="1" dirty="0" smtClean="0"/>
              <a:t>Интернет</a:t>
            </a:r>
            <a:r>
              <a:rPr lang="sr-Cyrl-RS" sz="2000" dirty="0" smtClean="0"/>
              <a:t> је глобална информациона мрежа која повезује мноштво рачунара широм света и друге рачунарске мреже света у једну целину с наменом  размене података и употребе разних садржаја, услуга и сервиса.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ЦЕВОВОДНИ САОБРАЋАЈ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gB-k9lMaHR0cDovL29jZG4uZXUvaW1hZ2VzL3B1bHNjbXMvTURFN01EQV8vODZjZjQ2OWU2NTRkYjllMzg4MmZhNGFmYjg2M2MyNjEuanBlZ5GTAs0CQgCBA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4266975" cy="5029200"/>
          </a:xfrm>
          <a:prstGeom prst="rect">
            <a:avLst/>
          </a:prstGeom>
        </p:spPr>
      </p:pic>
      <p:pic>
        <p:nvPicPr>
          <p:cNvPr id="5" name="Picture 4" descr="06turskitok-3-351x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62" y="1524000"/>
            <a:ext cx="4316013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нашој земљи је последњих година акценат стављен на изградњу објеката за транспорт и складиштење природног гаса. У Банатском Двору код Житишта, у  Банату, налази се наше највеће подземно складиште природног гаса.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17</cp:revision>
  <dcterms:created xsi:type="dcterms:W3CDTF">2006-08-16T00:00:00Z</dcterms:created>
  <dcterms:modified xsi:type="dcterms:W3CDTF">2020-03-30T10:35:08Z</dcterms:modified>
</cp:coreProperties>
</file>