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143000"/>
            <a:ext cx="883919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1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 А Р С </a:t>
            </a:r>
            <a:endParaRPr lang="en-US" sz="1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toptherobbery.com/Mars%20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6302644" cy="4800600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2/2b/Mars_face.png/265px-Mars_fa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0000"/>
            <a:ext cx="2447925" cy="2447926"/>
          </a:xfrm>
          <a:prstGeom prst="rect">
            <a:avLst/>
          </a:prstGeom>
          <a:noFill/>
        </p:spPr>
      </p:pic>
      <p:pic>
        <p:nvPicPr>
          <p:cNvPr id="2056" name="Picture 8" descr="http://www.stars-and-planets.com/images/face_on_ma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447800"/>
            <a:ext cx="2362200" cy="23016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latin typeface="Comic Sans MS" pitchFamily="66" charset="0"/>
              </a:rPr>
              <a:t>Марс је веома загонетна планета јер многи људи верују да је на њој било живота а неки су убеђени да тај живот још постоји.....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0"/>
            <a:ext cx="79248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 Р А Ј</a:t>
            </a:r>
          </a:p>
          <a:p>
            <a:endParaRPr lang="sr-Cyrl-C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r-Cyrl-C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ХВАЛА НА ПАЖЊИ</a:t>
            </a:r>
          </a:p>
          <a:p>
            <a:endParaRPr lang="sr-Cyrl-C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r-Cyrl-C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r-Cyrl-C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r-Cyrl-C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r-Cyrl-C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</a:t>
            </a:r>
            <a:r>
              <a:rPr lang="sr-Cyrl-C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Cyrl-C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АУТОР</a:t>
            </a:r>
            <a:endParaRPr lang="sr-Cyrl-C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r-Cyrl-C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sr-Cyrl-C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ГОРДАНА ВАСИЋ</a:t>
            </a:r>
          </a:p>
          <a:p>
            <a:endParaRPr lang="sr-Cyrl-CS" sz="2000" dirty="0" smtClean="0">
              <a:latin typeface="Comic Sans MS" pitchFamily="66" charset="0"/>
            </a:endParaRPr>
          </a:p>
          <a:p>
            <a:r>
              <a:rPr lang="sr-Cyrl-C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УЉМА, АПРИЛ 2013. ГОДИНЕ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629400" cy="533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>
                <a:latin typeface="Comic Sans MS" pitchFamily="66" charset="0"/>
              </a:rPr>
              <a:t>Марс је четврта планета Сунчевог система. Пречник Марса је 6 794 км, а маса износи </a:t>
            </a:r>
            <a:r>
              <a:rPr lang="sr-Cyrl-CS" dirty="0" smtClean="0">
                <a:latin typeface="Comic Sans MS" pitchFamily="66" charset="0"/>
              </a:rPr>
              <a:t>6 4219 </a:t>
            </a:r>
            <a:r>
              <a:rPr lang="sr-Latn-CS" dirty="0" smtClean="0">
                <a:latin typeface="Comic Sans MS" pitchFamily="66" charset="0"/>
              </a:rPr>
              <a:t>x</a:t>
            </a:r>
            <a:r>
              <a:rPr lang="sr-Cyrl-CS" dirty="0" smtClean="0">
                <a:latin typeface="Comic Sans MS" pitchFamily="66" charset="0"/>
              </a:rPr>
              <a:t> 10</a:t>
            </a:r>
            <a:r>
              <a:rPr lang="sr-Cyrl-CS" baseline="30000" dirty="0" smtClean="0">
                <a:latin typeface="Comic Sans MS" pitchFamily="66" charset="0"/>
              </a:rPr>
              <a:t>23</a:t>
            </a:r>
            <a:r>
              <a:rPr lang="sr-Cyrl-CS" dirty="0" smtClean="0">
                <a:latin typeface="Comic Sans MS" pitchFamily="66" charset="0"/>
              </a:rPr>
              <a:t> кг</a:t>
            </a:r>
            <a:r>
              <a:rPr lang="sr-Cyrl-CS" dirty="0" smtClean="0">
                <a:latin typeface="Comic Sans MS" pitchFamily="66" charset="0"/>
              </a:rPr>
              <a:t>. </a:t>
            </a:r>
            <a:r>
              <a:rPr lang="sr-Cyrl-CS" dirty="0" smtClean="0">
                <a:latin typeface="Comic Sans MS" pitchFamily="66" charset="0"/>
              </a:rPr>
              <a:t>Дан му траје 24 часа, 37 минута и 23 секунде, а година 687 дана</a:t>
            </a:r>
            <a:r>
              <a:rPr lang="sr-Cyrl-CS" dirty="0" smtClean="0">
                <a:latin typeface="Comic Sans MS" pitchFamily="66" charset="0"/>
              </a:rPr>
              <a:t>. </a:t>
            </a:r>
            <a:r>
              <a:rPr lang="sr-Cyrl-CS" dirty="0" smtClean="0">
                <a:latin typeface="Comic Sans MS" pitchFamily="66" charset="0"/>
              </a:rPr>
              <a:t>Од Сунца је удаљен 228 милиона километара, а орбита му је издужена</a:t>
            </a:r>
            <a:r>
              <a:rPr lang="sr-Cyrl-CS" dirty="0" smtClean="0">
                <a:latin typeface="Comic Sans MS" pitchFamily="66" charset="0"/>
              </a:rPr>
              <a:t>.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udeman.net/spacedog/planets/mars/phobos-deim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3810000" cy="3810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457200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000" dirty="0" smtClean="0">
                <a:latin typeface="Comic Sans MS" pitchFamily="66" charset="0"/>
              </a:rPr>
              <a:t>Марс има два природна сателита: Фобос и Дејмос. Фобос има пречник од 11 км и од Марса је удаљен 9 000 км. Дејмос је мањи, пречника 6 км и удаљенији. Кружи око Марса на удаљености од 23 000 километара.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028" name="Picture 4" descr="http://www.eaas.co.uk/images/2003/200312_mars_eclipse/mars_moon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00400"/>
            <a:ext cx="4857750" cy="3438418"/>
          </a:xfrm>
          <a:prstGeom prst="rect">
            <a:avLst/>
          </a:prstGeom>
          <a:noFill/>
        </p:spPr>
      </p:pic>
      <p:pic>
        <p:nvPicPr>
          <p:cNvPr id="1030" name="Picture 6" descr="http://www.go-astronomy.com/images/planets/planet-ma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"/>
            <a:ext cx="2952750" cy="2952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2971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b="1" dirty="0" smtClean="0">
                <a:solidFill>
                  <a:schemeClr val="bg1"/>
                </a:solidFill>
                <a:latin typeface="Comic Sans MS" pitchFamily="66" charset="0"/>
              </a:rPr>
              <a:t>ФОБОС</a:t>
            </a:r>
            <a:endParaRPr lang="en-US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172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b="1" dirty="0" smtClean="0">
                <a:solidFill>
                  <a:schemeClr val="bg1"/>
                </a:solidFill>
                <a:latin typeface="Comic Sans MS" pitchFamily="66" charset="0"/>
              </a:rPr>
              <a:t>ДЕЈМОС</a:t>
            </a:r>
            <a:endParaRPr lang="en-US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800"/>
            <a:ext cx="42672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352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61722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b="1" dirty="0" smtClean="0">
                <a:latin typeface="Comic Sans MS" pitchFamily="66" charset="0"/>
              </a:rPr>
              <a:t>Фобос је од Марса удаљен само 9 000 км.</a:t>
            </a:r>
            <a:endParaRPr lang="en-US" sz="12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3657600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200" b="1" dirty="0" smtClean="0">
                <a:latin typeface="Comic Sans MS" pitchFamily="66" charset="0"/>
              </a:rPr>
              <a:t>Марс са својим сателитима Фобосом и Дејмосом.</a:t>
            </a:r>
            <a:endParaRPr lang="en-US" sz="12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267200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000" dirty="0" smtClean="0">
                <a:latin typeface="Comic Sans MS" pitchFamily="66" charset="0"/>
              </a:rPr>
              <a:t>Марсова </a:t>
            </a:r>
            <a:r>
              <a:rPr lang="sr-Cyrl-CS" sz="2000" b="1" dirty="0" smtClean="0">
                <a:latin typeface="Comic Sans MS" pitchFamily="66" charset="0"/>
              </a:rPr>
              <a:t>атмосфера</a:t>
            </a:r>
            <a:r>
              <a:rPr lang="sr-Cyrl-CS" sz="2000" dirty="0" smtClean="0">
                <a:latin typeface="Comic Sans MS" pitchFamily="66" charset="0"/>
              </a:rPr>
              <a:t> је другачија од Земљине, састоји се углавном од угљен-диоксида (95,32%), водоника (2,7%), аргона (1,6%), кисеоника (0,13%) и неона. Садржи и водену пару (0,03%) а у поларним капама је нађен и озон.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latin typeface="Comic Sans MS" pitchFamily="66" charset="0"/>
              </a:rPr>
              <a:t>Марс има северну и јужну поларну капу (полове) које садрже смрзнуту воду измешану са честицама прашине.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7170" name="Picture 2" descr="http://kendall.rutgersprep.org/~rutgersp/kendall/7thgrade/mars_rover/06_jl/mars_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4762500" cy="4762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838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latin typeface="Comic Sans MS" pitchFamily="66" charset="0"/>
              </a:rPr>
              <a:t>Температура на површини Марса се креће од 25 степени Целзијуса на екватору, до – 120 степени на половима. Ветрови достижу брзину од  100 м/сек, па је понекад читава површина Марса прекривена</a:t>
            </a:r>
          </a:p>
          <a:p>
            <a:r>
              <a:rPr lang="sr-Cyrl-CS" sz="2000" dirty="0" smtClean="0">
                <a:latin typeface="Comic Sans MS" pitchFamily="66" charset="0"/>
              </a:rPr>
              <a:t> </a:t>
            </a:r>
            <a:r>
              <a:rPr lang="sr-Cyrl-CS" sz="2000" dirty="0" smtClean="0">
                <a:latin typeface="Comic Sans MS" pitchFamily="66" charset="0"/>
              </a:rPr>
              <a:t>                                                                слојевима црвене прашине.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2860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>
                <a:latin typeface="Comic Sans MS" pitchFamily="66" charset="0"/>
              </a:rPr>
              <a:t>Нагнутост Марсове осе упућује на чињеницу да на њему постоје годишња доба.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7172" name="Picture 4" descr="http://img.ehowcdn.com/article-new/ehow/images/a06/72/3p/locate-planet-mars-night-sky-8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3657600"/>
            <a:ext cx="40132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000" dirty="0" smtClean="0">
                <a:latin typeface="Comic Sans MS" pitchFamily="66" charset="0"/>
              </a:rPr>
              <a:t>Пронађени су докази да је некада гушћа Марсова атмосфера дозвољавала постојање воде у течном стању. Облици рељефа који веома подсећају на континенте, обале океана, речне кањоне, језера и њихове отоке, наводе на помисао да су велике воде некада обликовале тај терен.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6146" name="Picture 2" descr="http://www.premiumastrologynorah.com/wp-content/uploads/2012/11/m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828800"/>
            <a:ext cx="4762500" cy="4762500"/>
          </a:xfrm>
          <a:prstGeom prst="rect">
            <a:avLst/>
          </a:prstGeom>
          <a:noFill/>
        </p:spPr>
      </p:pic>
      <p:pic>
        <p:nvPicPr>
          <p:cNvPr id="5" name="Picture 21" descr="Presušena riječna korita na Marsu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38400"/>
            <a:ext cx="3352800" cy="252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2578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000" dirty="0" smtClean="0">
                <a:latin typeface="Comic Sans MS" pitchFamily="66" charset="0"/>
              </a:rPr>
              <a:t>Верује се да је Марс имао воду у течном стању пре 3,5 милијарде година.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000" dirty="0" smtClean="0">
                <a:latin typeface="Comic Sans MS" pitchFamily="66" charset="0"/>
              </a:rPr>
              <a:t>Марс је црвене боје због велике количине оксида гвожђа. На површини Марса разликујемо неколико облика </a:t>
            </a:r>
            <a:r>
              <a:rPr lang="sr-Cyrl-CS" sz="2000" b="1" dirty="0" smtClean="0">
                <a:latin typeface="Comic Sans MS" pitchFamily="66" charset="0"/>
              </a:rPr>
              <a:t>рељефа</a:t>
            </a:r>
            <a:r>
              <a:rPr lang="sr-Cyrl-CS" sz="2000" dirty="0" smtClean="0">
                <a:latin typeface="Comic Sans MS" pitchFamily="66" charset="0"/>
              </a:rPr>
              <a:t>. Међу најспектакуларније појаве на Марсовој површини засигурно се убраја сплет кањона Маринерове долине (</a:t>
            </a:r>
            <a:r>
              <a:rPr lang="sr-Latn-CS" sz="2000" dirty="0" smtClean="0">
                <a:latin typeface="Comic Sans MS" pitchFamily="66" charset="0"/>
              </a:rPr>
              <a:t>Valles Mirineris</a:t>
            </a:r>
            <a:r>
              <a:rPr lang="sr-Cyrl-CS" sz="2000" dirty="0" smtClean="0">
                <a:latin typeface="Comic Sans MS" pitchFamily="66" charset="0"/>
              </a:rPr>
              <a:t>). 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869323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71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000" dirty="0" smtClean="0">
                <a:latin typeface="Comic Sans MS" pitchFamily="66" charset="0"/>
              </a:rPr>
              <a:t>Кањон Маринерове долине дуг је 4 500 км, широк 100 до 200 км а дубок 6 до 7 км.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000" dirty="0" smtClean="0">
                <a:latin typeface="Comic Sans MS" pitchFamily="66" charset="0"/>
              </a:rPr>
              <a:t>Северна полулопта избраздана је већим бројем угашених вулкана међу којима доминира Олимп </a:t>
            </a:r>
            <a:r>
              <a:rPr lang="sr-Latn-CS" sz="2000" dirty="0" smtClean="0">
                <a:latin typeface="Comic Sans MS" pitchFamily="66" charset="0"/>
              </a:rPr>
              <a:t>(Olympus Mons)</a:t>
            </a:r>
            <a:r>
              <a:rPr lang="sr-Cyrl-CS" sz="2000" dirty="0" smtClean="0">
                <a:latin typeface="Comic Sans MS" pitchFamily="66" charset="0"/>
              </a:rPr>
              <a:t>, највећи вулкан у Сунчевом систему. Процењује се да је стар око 2,5 милијарде година. Висок је 27 километара, а подножје му је широко 600 км. Стране су слабо нагнуте (3 до 5 степени) </a:t>
            </a:r>
          </a:p>
          <a:p>
            <a:pPr algn="just"/>
            <a:r>
              <a:rPr lang="sr-Cyrl-CS" sz="2000" dirty="0" smtClean="0">
                <a:latin typeface="Comic Sans MS" pitchFamily="66" charset="0"/>
              </a:rPr>
              <a:t>т</a:t>
            </a:r>
            <a:r>
              <a:rPr lang="sr-Cyrl-CS" sz="2000" dirty="0" smtClean="0">
                <a:latin typeface="Comic Sans MS" pitchFamily="66" charset="0"/>
              </a:rPr>
              <a:t>ако  да  је  у  ствари </a:t>
            </a:r>
          </a:p>
          <a:p>
            <a:pPr algn="just"/>
            <a:r>
              <a:rPr lang="sr-Cyrl-CS" sz="2000" dirty="0" smtClean="0">
                <a:latin typeface="Comic Sans MS" pitchFamily="66" charset="0"/>
              </a:rPr>
              <a:t>пљоснат. На врху је кратер </a:t>
            </a:r>
          </a:p>
          <a:p>
            <a:pPr algn="just"/>
            <a:r>
              <a:rPr lang="sr-Cyrl-CS" sz="2000" dirty="0" smtClean="0">
                <a:latin typeface="Comic Sans MS" pitchFamily="66" charset="0"/>
              </a:rPr>
              <a:t>чија је дубина 4 до 6 км.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600200"/>
            <a:ext cx="53530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images.nationalgeographic.com/wpf/media-live/photos/000/010/cache/mars-olympus_1071_600x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95600"/>
            <a:ext cx="2743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pacetoday.org/images/Mars/MarsExpress/OlympusMonsVolcano400x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3657600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2672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000" dirty="0" smtClean="0">
                <a:latin typeface="Comic Sans MS" pitchFamily="66" charset="0"/>
              </a:rPr>
              <a:t>Кружни басени огромних димензија и светлије површине настали су као последица удара астероида. Неки од њих имају пречник и 1 500 километара.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09600"/>
            <a:ext cx="467944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501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Caslav</cp:lastModifiedBy>
  <cp:revision>22</cp:revision>
  <dcterms:created xsi:type="dcterms:W3CDTF">2006-08-16T00:00:00Z</dcterms:created>
  <dcterms:modified xsi:type="dcterms:W3CDTF">2013-04-17T17:39:54Z</dcterms:modified>
</cp:coreProperties>
</file>