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РУДАРСТВО    И МЕТАЛУРГИЈА</a:t>
            </a:r>
            <a:endParaRPr lang="en-US" sz="1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458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200" dirty="0" smtClean="0"/>
              <a:t>Рударство је грана тешке индустрије која се бави експлоатацијом (вађењем) руда црних, обојених, ретких и радиоактивних метала и неметала. 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228600" y="2362200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200" dirty="0" smtClean="0"/>
              <a:t>Извађене метале </a:t>
            </a:r>
            <a:r>
              <a:rPr lang="sr-Cyrl-RS" sz="3200" dirty="0" smtClean="0"/>
              <a:t>даје </a:t>
            </a:r>
            <a:r>
              <a:rPr lang="sr-Cyrl-RS" sz="3200" dirty="0" smtClean="0"/>
              <a:t>металургији на обраду.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1242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u="sng" dirty="0" smtClean="0"/>
              <a:t>Црни метали </a:t>
            </a:r>
            <a:r>
              <a:rPr lang="sr-Cyrl-RS" sz="3200" dirty="0" smtClean="0"/>
              <a:t>– </a:t>
            </a:r>
            <a:r>
              <a:rPr lang="sr-Cyrl-RS" sz="2400" dirty="0" smtClean="0"/>
              <a:t>гвожђе, хром, манган, кобалт, молибден, </a:t>
            </a:r>
          </a:p>
          <a:p>
            <a:r>
              <a:rPr lang="sr-Cyrl-RS" sz="2400" dirty="0" smtClean="0"/>
              <a:t> </a:t>
            </a:r>
            <a:r>
              <a:rPr lang="sr-Cyrl-RS" sz="2400" dirty="0" smtClean="0"/>
              <a:t>                                      никл, ванадијум,  волфрам;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4191000"/>
            <a:ext cx="899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Гвожђе – Златибор и Копаоник;  Прерада у железари Смедерево;</a:t>
            </a:r>
          </a:p>
          <a:p>
            <a:r>
              <a:rPr lang="sr-Cyrl-RS" sz="2400" dirty="0" smtClean="0"/>
              <a:t>Хром – Дева код Ђаковице (Метохија);</a:t>
            </a:r>
          </a:p>
          <a:p>
            <a:r>
              <a:rPr lang="sr-Cyrl-RS" sz="2400" dirty="0" smtClean="0"/>
              <a:t>Никл – Голеш  (Косово) и Рудник; Топионица у Глоговцу;</a:t>
            </a:r>
          </a:p>
          <a:p>
            <a:r>
              <a:rPr lang="sr-Cyrl-RS" sz="2400" dirty="0" smtClean="0"/>
              <a:t>Молибден – Мачкатица (Сурдулица) и Крива Феја (Бесна Кобила);</a:t>
            </a:r>
          </a:p>
          <a:p>
            <a:r>
              <a:rPr lang="sr-Cyrl-RS" sz="2400" dirty="0" smtClean="0"/>
              <a:t>Кобалт – Ушће (Копаоник);</a:t>
            </a:r>
          </a:p>
          <a:p>
            <a:r>
              <a:rPr lang="sr-Cyrl-RS" sz="2400" dirty="0" smtClean="0"/>
              <a:t>Волфрам – Благоев камен (Кучево);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925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1925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192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192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200" u="sng" dirty="0" smtClean="0"/>
              <a:t>Обојени метали </a:t>
            </a:r>
            <a:r>
              <a:rPr lang="sr-Cyrl-RS" sz="3200" dirty="0" smtClean="0"/>
              <a:t>– </a:t>
            </a:r>
            <a:r>
              <a:rPr lang="sr-Cyrl-RS" sz="2400" dirty="0" smtClean="0"/>
              <a:t>бакар, олово, цинк, антимон, боксит</a:t>
            </a:r>
          </a:p>
          <a:p>
            <a:r>
              <a:rPr lang="sr-Cyrl-RS" sz="2400" dirty="0" smtClean="0"/>
              <a:t>                                       </a:t>
            </a:r>
            <a:r>
              <a:rPr lang="sr-Cyrl-RS" sz="2400" dirty="0" smtClean="0"/>
              <a:t>       </a:t>
            </a:r>
            <a:r>
              <a:rPr lang="sr-Cyrl-RS" sz="2400" dirty="0" smtClean="0"/>
              <a:t>(алуминијум), магнезит;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0" y="44196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200" u="sng" dirty="0" smtClean="0"/>
              <a:t>Племенити </a:t>
            </a:r>
            <a:r>
              <a:rPr lang="sr-Cyrl-RS" sz="3200" u="sng" dirty="0" smtClean="0"/>
              <a:t>метали </a:t>
            </a:r>
            <a:r>
              <a:rPr lang="sr-Cyrl-RS" sz="3200" dirty="0" smtClean="0"/>
              <a:t>– </a:t>
            </a:r>
            <a:r>
              <a:rPr lang="sr-Cyrl-RS" sz="2400" dirty="0" smtClean="0"/>
              <a:t>злато, сребро, платина, жива;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240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Бакар – Источна Србија (Борски рудници) – Бор, Кривељ, Мајданпек</a:t>
            </a:r>
          </a:p>
          <a:p>
            <a:r>
              <a:rPr lang="sr-Cyrl-RS" sz="2400" dirty="0" smtClean="0"/>
              <a:t> </a:t>
            </a:r>
            <a:r>
              <a:rPr lang="sr-Cyrl-RS" sz="2400" dirty="0" smtClean="0"/>
              <a:t>                                             Топионица у Бору;</a:t>
            </a:r>
          </a:p>
          <a:p>
            <a:r>
              <a:rPr lang="sr-Cyrl-RS" sz="2400" dirty="0" smtClean="0"/>
              <a:t>Олово и цинк – Копаник (Косово) – Трепча, Ново Брдо, Ајвалија,</a:t>
            </a:r>
          </a:p>
          <a:p>
            <a:r>
              <a:rPr lang="sr-Cyrl-RS" sz="2400" dirty="0" smtClean="0"/>
              <a:t> </a:t>
            </a:r>
            <a:r>
              <a:rPr lang="sr-Cyrl-RS" sz="2400" dirty="0" smtClean="0"/>
              <a:t>                                             Кишница. Топионице у Звечану и Шапцу; </a:t>
            </a:r>
          </a:p>
          <a:p>
            <a:r>
              <a:rPr lang="sr-Cyrl-RS" sz="2400" dirty="0" smtClean="0"/>
              <a:t>Антимон – Западна Србија (рудник и топионица у Зајачи);</a:t>
            </a:r>
          </a:p>
          <a:p>
            <a:r>
              <a:rPr lang="sr-Cyrl-RS" sz="2400" dirty="0" smtClean="0"/>
              <a:t>Алуминијум – Ваљаоница алуминијума у Севојну код Ужица;</a:t>
            </a:r>
          </a:p>
          <a:p>
            <a:r>
              <a:rPr lang="sr-Cyrl-RS" sz="2400" dirty="0" smtClean="0"/>
              <a:t>Магнезит – опеке у Краљеву (Магнохром);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2578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Злато и сребро – при топљењу бакра и олово-цинкане руде и у </a:t>
            </a:r>
          </a:p>
          <a:p>
            <a:r>
              <a:rPr lang="sr-Cyrl-RS" sz="2400" dirty="0" smtClean="0"/>
              <a:t> </a:t>
            </a:r>
            <a:r>
              <a:rPr lang="sr-Cyrl-RS" sz="2400" dirty="0" smtClean="0"/>
              <a:t>                                             коритима река (Пек, Млава, Тимок...);</a:t>
            </a:r>
          </a:p>
          <a:p>
            <a:r>
              <a:rPr lang="sr-Cyrl-RS" sz="2400" dirty="0" smtClean="0"/>
              <a:t>Платина – Трстеник;</a:t>
            </a:r>
          </a:p>
          <a:p>
            <a:r>
              <a:rPr lang="sr-Cyrl-RS" sz="2400" dirty="0" smtClean="0"/>
              <a:t>Жива – Авала код Београда и Дели Јован у Источној Србији;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Неметали имају велики значај у грађевинарству и у индустрији.  </a:t>
            </a:r>
          </a:p>
          <a:p>
            <a:r>
              <a:rPr lang="sr-Cyrl-RS" sz="3200" dirty="0" smtClean="0"/>
              <a:t>То су: азбест, глина, кварц, песак, шљунак, барит...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Србија има четири </a:t>
            </a:r>
            <a:r>
              <a:rPr lang="sr-Cyrl-RS" sz="3200" b="1" u="sng" dirty="0" smtClean="0"/>
              <a:t>цементаре</a:t>
            </a:r>
            <a:r>
              <a:rPr lang="sr-Cyrl-RS" sz="3200" dirty="0" smtClean="0"/>
              <a:t> – Беочин, Поповац, </a:t>
            </a:r>
          </a:p>
          <a:p>
            <a:r>
              <a:rPr lang="sr-Cyrl-RS" sz="3200" dirty="0" smtClean="0"/>
              <a:t>Косјерић и Ђенерал Јанковић;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886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Опека и цреп – Кикинда и Београд;</a:t>
            </a:r>
          </a:p>
          <a:p>
            <a:r>
              <a:rPr lang="sr-Cyrl-RS" sz="3200" dirty="0" smtClean="0"/>
              <a:t>Стакло – Панчево и Параћин;</a:t>
            </a:r>
          </a:p>
          <a:p>
            <a:r>
              <a:rPr lang="sr-Cyrl-RS" sz="3200" dirty="0" smtClean="0"/>
              <a:t>Керамика – Младеновац, Кањижа, Бечеј...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6096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Cyrl-RS" dirty="0" smtClean="0"/>
              <a:t>Гордана Васић</a:t>
            </a:r>
          </a:p>
          <a:p>
            <a:pPr algn="r"/>
            <a:r>
              <a:rPr lang="sr-Cyrl-RS" dirty="0" smtClean="0"/>
              <a:t>Март 2018.године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316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skola1</dc:creator>
  <cp:lastModifiedBy>skola1</cp:lastModifiedBy>
  <cp:revision>7</cp:revision>
  <dcterms:created xsi:type="dcterms:W3CDTF">2006-08-16T00:00:00Z</dcterms:created>
  <dcterms:modified xsi:type="dcterms:W3CDTF">2018-03-03T12:18:49Z</dcterms:modified>
</cp:coreProperties>
</file>