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19200"/>
            <a:ext cx="9144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ЛАКА ИНДУСТРИЈА</a:t>
            </a:r>
            <a:endParaRPr lang="en-US" sz="1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tigar piro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730793"/>
            <a:ext cx="3810000" cy="2870034"/>
          </a:xfrm>
          <a:prstGeom prst="rect">
            <a:avLst/>
          </a:prstGeom>
          <a:noFill/>
        </p:spPr>
      </p:pic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144254"/>
            <a:ext cx="3733800" cy="2370472"/>
          </a:xfrm>
          <a:prstGeom prst="rect">
            <a:avLst/>
          </a:prstGeom>
          <a:noFill/>
        </p:spPr>
      </p:pic>
      <p:pic>
        <p:nvPicPr>
          <p:cNvPr id="2054" name="Picture 6" descr="Image result for tigar piro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04800"/>
            <a:ext cx="2895600" cy="676276"/>
          </a:xfrm>
          <a:prstGeom prst="rect">
            <a:avLst/>
          </a:prstGeom>
          <a:noFill/>
        </p:spPr>
      </p:pic>
      <p:pic>
        <p:nvPicPr>
          <p:cNvPr id="2056" name="Picture 8" descr="Image result for trajal kruseva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38800" y="304800"/>
            <a:ext cx="3124200" cy="1500439"/>
          </a:xfrm>
          <a:prstGeom prst="rect">
            <a:avLst/>
          </a:prstGeom>
          <a:noFill/>
        </p:spPr>
      </p:pic>
      <p:pic>
        <p:nvPicPr>
          <p:cNvPr id="2058" name="Picture 10" descr="Image result for trajal krusevac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67200" y="3773906"/>
            <a:ext cx="4555786" cy="2817396"/>
          </a:xfrm>
          <a:prstGeom prst="rect">
            <a:avLst/>
          </a:prstGeom>
          <a:noFill/>
        </p:spPr>
      </p:pic>
      <p:pic>
        <p:nvPicPr>
          <p:cNvPr id="2060" name="Picture 12" descr="Image result for trajal kruseva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0800" y="1924050"/>
            <a:ext cx="2362200" cy="177165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191000" y="27432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/>
              <a:t>Тигар, Пирот</a:t>
            </a:r>
          </a:p>
          <a:p>
            <a:pPr algn="ctr"/>
            <a:r>
              <a:rPr lang="sr-Cyrl-RS" b="1" dirty="0" smtClean="0"/>
              <a:t>Трајал, Крушевац</a:t>
            </a:r>
            <a:endParaRPr lang="en-US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3200" dirty="0" smtClean="0"/>
              <a:t>Лака хемијска индустрија даје производе за широку потрошњу – сапуне, детерџенте, лекове, козметику, боје, лакове...</a:t>
            </a:r>
            <a:endParaRPr lang="en-US" sz="3200" dirty="0"/>
          </a:p>
        </p:txBody>
      </p:sp>
      <p:pic>
        <p:nvPicPr>
          <p:cNvPr id="1028" name="Picture 4" descr="Image result for hemofarm najpoznatiji proizvod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447800"/>
            <a:ext cx="2895600" cy="2257426"/>
          </a:xfrm>
          <a:prstGeom prst="rect">
            <a:avLst/>
          </a:prstGeom>
          <a:noFill/>
        </p:spPr>
      </p:pic>
      <p:pic>
        <p:nvPicPr>
          <p:cNvPr id="1030" name="Picture 6" descr="Image result for merima kruseva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4572000"/>
            <a:ext cx="2857500" cy="20193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19800" y="41148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Мерима, Крушевац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3657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Хемофарм, Вршац</a:t>
            </a:r>
            <a:endParaRPr lang="en-US" b="1" dirty="0"/>
          </a:p>
        </p:txBody>
      </p:sp>
      <p:pic>
        <p:nvPicPr>
          <p:cNvPr id="1032" name="Picture 8" descr="Image result for nevena leskova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0999" y="4876800"/>
            <a:ext cx="4182533" cy="173355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57200" y="44958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Невена, Лесковац</a:t>
            </a:r>
            <a:endParaRPr lang="en-US" b="1" dirty="0"/>
          </a:p>
        </p:txBody>
      </p:sp>
      <p:pic>
        <p:nvPicPr>
          <p:cNvPr id="1034" name="Picture 10" descr="Image result for albus novi sa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2047875"/>
            <a:ext cx="4267200" cy="240030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81000" y="16002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Албус, Нови Сад</a:t>
            </a:r>
            <a:endParaRPr lang="en-US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286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3200" dirty="0" smtClean="0"/>
              <a:t>Лака индустрија обухвата производњу средстава која се користе за широку потрошњу тј. производи готове производе.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362200"/>
            <a:ext cx="91440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 smtClean="0"/>
              <a:t>Лака индустрија </a:t>
            </a:r>
            <a:r>
              <a:rPr lang="sr-Cyrl-RS" sz="3200" dirty="0" smtClean="0"/>
              <a:t>се дели на:</a:t>
            </a:r>
          </a:p>
          <a:p>
            <a:endParaRPr lang="sr-Cyrl-RS" sz="1400" dirty="0" smtClean="0"/>
          </a:p>
          <a:p>
            <a:r>
              <a:rPr lang="sr-Cyrl-RS" sz="3200" dirty="0" smtClean="0"/>
              <a:t>1. Прехрамбену индустрију</a:t>
            </a:r>
          </a:p>
          <a:p>
            <a:r>
              <a:rPr lang="sr-Cyrl-RS" sz="3200" dirty="0" smtClean="0"/>
              <a:t>2. Текстилну индустрију</a:t>
            </a:r>
          </a:p>
          <a:p>
            <a:r>
              <a:rPr lang="sr-Cyrl-RS" sz="3200" dirty="0" smtClean="0"/>
              <a:t>3. Дрвну и индустрију целулозе и папира</a:t>
            </a:r>
          </a:p>
          <a:p>
            <a:r>
              <a:rPr lang="sr-Cyrl-RS" sz="3200" dirty="0" smtClean="0"/>
              <a:t>4. Дуванску индустрију</a:t>
            </a:r>
          </a:p>
          <a:p>
            <a:r>
              <a:rPr lang="sr-Cyrl-RS" sz="3200" dirty="0" smtClean="0"/>
              <a:t>5. Индустрију коже, гуме и обуће</a:t>
            </a:r>
          </a:p>
          <a:p>
            <a:r>
              <a:rPr lang="sr-Cyrl-RS" sz="3200" dirty="0" smtClean="0"/>
              <a:t>6. Лаку хемијску индустрију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 smtClean="0"/>
              <a:t>Прехрамбена</a:t>
            </a:r>
            <a:r>
              <a:rPr lang="sr-Cyrl-RS" sz="3200" dirty="0" smtClean="0"/>
              <a:t> </a:t>
            </a:r>
            <a:r>
              <a:rPr lang="sr-Cyrl-RS" sz="3200" b="1" dirty="0" smtClean="0"/>
              <a:t>индустрија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3200" dirty="0" smtClean="0"/>
              <a:t>                                                  или агроиндустрија бави се прерадом сировина биљног и животињског порекла, производњом животних намирница, конзервирањем и чувањем хране.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057400"/>
            <a:ext cx="464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 smtClean="0"/>
              <a:t>Базирана је на домаћим сировинама.</a:t>
            </a:r>
            <a:endParaRPr lang="en-US" sz="3200" dirty="0"/>
          </a:p>
        </p:txBody>
      </p:sp>
      <p:pic>
        <p:nvPicPr>
          <p:cNvPr id="1030" name="Picture 6" descr="Image result for šećer srbij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3495674"/>
            <a:ext cx="5029200" cy="3362326"/>
          </a:xfrm>
          <a:prstGeom prst="rect">
            <a:avLst/>
          </a:prstGeom>
          <a:noFill/>
        </p:spPr>
      </p:pic>
      <p:pic>
        <p:nvPicPr>
          <p:cNvPr id="9" name="Picture 4" descr="Image result for crvenka jaff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95674"/>
            <a:ext cx="4572000" cy="336232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743200" y="3657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b="1" dirty="0" smtClean="0"/>
              <a:t>Црвенка</a:t>
            </a:r>
            <a:endParaRPr lang="en-US" b="1" dirty="0"/>
          </a:p>
        </p:txBody>
      </p:sp>
      <p:pic>
        <p:nvPicPr>
          <p:cNvPr id="1032" name="Picture 8" descr="Image result for budimka požega proizvod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1524000"/>
            <a:ext cx="2971800" cy="1905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172200" y="30480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Будимка, Пожега</a:t>
            </a:r>
            <a:endParaRPr lang="en-US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mage result for dijamant ulj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3352800"/>
            <a:ext cx="6477000" cy="3505200"/>
          </a:xfrm>
          <a:prstGeom prst="rect">
            <a:avLst/>
          </a:prstGeom>
          <a:noFill/>
        </p:spPr>
      </p:pic>
      <p:pic>
        <p:nvPicPr>
          <p:cNvPr id="3" name="Picture 2" descr="Image result for vital ulj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0"/>
            <a:ext cx="6477000" cy="336232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391400" y="3505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Зрењанин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b="1" dirty="0" smtClean="0"/>
              <a:t>Врбас</a:t>
            </a:r>
            <a:endParaRPr lang="en-US" b="1" dirty="0"/>
          </a:p>
        </p:txBody>
      </p:sp>
      <p:pic>
        <p:nvPicPr>
          <p:cNvPr id="16388" name="Picture 4" descr="Related 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476750"/>
            <a:ext cx="2667000" cy="23812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6488668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Горњи Милановац</a:t>
            </a:r>
            <a:endParaRPr lang="en-US" b="1" dirty="0"/>
          </a:p>
        </p:txBody>
      </p:sp>
      <p:pic>
        <p:nvPicPr>
          <p:cNvPr id="16390" name="Picture 6" descr="Image result for swisslion proizvod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52098" y="2743200"/>
            <a:ext cx="3019098" cy="1847851"/>
          </a:xfrm>
          <a:prstGeom prst="rect">
            <a:avLst/>
          </a:prstGeom>
          <a:noFill/>
        </p:spPr>
      </p:pic>
      <p:pic>
        <p:nvPicPr>
          <p:cNvPr id="16394" name="Picture 10" descr="Image result for soko štark proizvod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743199" cy="27432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Соко Штарк, Београд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2743200"/>
            <a:ext cx="2667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Свислајон Таково</a:t>
            </a:r>
            <a:endParaRPr lang="en-US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 smtClean="0"/>
              <a:t>Текстилна индустрија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3200" dirty="0" smtClean="0"/>
              <a:t>                                                     обухвата производњу тканина од природних или вештачких материјала, трикотажу, одећу и рубље.                        </a:t>
            </a:r>
            <a:endParaRPr lang="en-US" sz="3200" dirty="0"/>
          </a:p>
        </p:txBody>
      </p:sp>
      <p:pic>
        <p:nvPicPr>
          <p:cNvPr id="17412" name="Picture 4" descr="Image result for pirotski ćili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600200"/>
            <a:ext cx="4267200" cy="26003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733800" y="28194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b="1" dirty="0" smtClean="0"/>
              <a:t>Пиротски ћилим</a:t>
            </a:r>
            <a:endParaRPr lang="en-US" b="1" dirty="0"/>
          </a:p>
        </p:txBody>
      </p:sp>
      <p:pic>
        <p:nvPicPr>
          <p:cNvPr id="17416" name="Picture 8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95674"/>
            <a:ext cx="4876800" cy="336232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981200" y="6477000"/>
            <a:ext cx="2895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Синтелон, Бачка Паланка</a:t>
            </a:r>
            <a:endParaRPr lang="en-US" b="1" dirty="0"/>
          </a:p>
        </p:txBody>
      </p:sp>
      <p:pic>
        <p:nvPicPr>
          <p:cNvPr id="17418" name="Picture 10" descr="Image result for stara pazova tepis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3923606"/>
            <a:ext cx="4267200" cy="2934394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6096000" y="6488668"/>
            <a:ext cx="1508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b="1" dirty="0" smtClean="0"/>
              <a:t>Стара Пазова</a:t>
            </a:r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0" y="175260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Cyrl-RS" sz="3200" dirty="0" smtClean="0"/>
              <a:t>Заснива се углавном на увозним сировинама.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mage result for prvi maj piro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86275" cy="3362326"/>
          </a:xfrm>
          <a:prstGeom prst="rect">
            <a:avLst/>
          </a:prstGeom>
          <a:noFill/>
        </p:spPr>
      </p:pic>
      <p:pic>
        <p:nvPicPr>
          <p:cNvPr id="18436" name="Picture 4" descr="Related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09673"/>
            <a:ext cx="2362200" cy="354832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6488668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rgbClr val="C00000"/>
                </a:solidFill>
              </a:rPr>
              <a:t>Сирогојно, Златибор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8438" name="Picture 6" descr="Related 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24350" y="0"/>
            <a:ext cx="4819650" cy="336232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343400" y="30480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Нови Пазар</a:t>
            </a:r>
            <a:endParaRPr lang="en-US" b="1" dirty="0"/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2200" y="3354049"/>
            <a:ext cx="6781800" cy="3503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 smtClean="0"/>
              <a:t>Дрвна индустрија и индустрија целулозе и папира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2954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3200" u="sng" dirty="0" smtClean="0"/>
              <a:t>Дрвна индустрија </a:t>
            </a:r>
            <a:r>
              <a:rPr lang="sr-Cyrl-RS" sz="3200" dirty="0" smtClean="0"/>
              <a:t>обухвата механичку прераду дрвета и производњу готових производа од дрвета и комбинације дрвета и других материјала.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50520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3200" u="sng" dirty="0" smtClean="0"/>
              <a:t>Индустрија целулозе и папира </a:t>
            </a:r>
            <a:r>
              <a:rPr lang="sr-Cyrl-RS" sz="3200" dirty="0" smtClean="0"/>
              <a:t>обухвата хемијску прераду дрвета али и секундарних сировина – стабљика кукуруза, пшенице, сламе, конопље, дувана, трске и других једногодишњих биљака.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Image result for simpo vranj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48250" cy="3362326"/>
          </a:xfrm>
          <a:prstGeom prst="rect">
            <a:avLst/>
          </a:prstGeom>
          <a:noFill/>
        </p:spPr>
      </p:pic>
      <p:pic>
        <p:nvPicPr>
          <p:cNvPr id="20484" name="Picture 4" descr="Image result for bosnjacki namestaj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52800"/>
            <a:ext cx="5086350" cy="3505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64770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Намештај Бошњачки</a:t>
            </a:r>
            <a:endParaRPr lang="en-US" b="1" dirty="0"/>
          </a:p>
        </p:txBody>
      </p:sp>
      <p:pic>
        <p:nvPicPr>
          <p:cNvPr id="20486" name="Picture 6" descr="Image result for forma idea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-1"/>
            <a:ext cx="4191000" cy="5486401"/>
          </a:xfrm>
          <a:prstGeom prst="rect">
            <a:avLst/>
          </a:prstGeom>
          <a:noFill/>
        </p:spPr>
      </p:pic>
      <p:pic>
        <p:nvPicPr>
          <p:cNvPr id="20488" name="Picture 8" descr="Image result for vladicin han skolski namestaj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4038600"/>
            <a:ext cx="4191000" cy="2819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953000" y="6477000"/>
            <a:ext cx="2590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Владичин Хан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29718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Симпо, Врање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953000" y="37338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Форма Идеале, Крагујевац</a:t>
            </a:r>
            <a:endParaRPr lang="en-US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3200" b="1" dirty="0" smtClean="0"/>
              <a:t>Дуванска индустрија </a:t>
            </a:r>
            <a:r>
              <a:rPr lang="sr-Cyrl-RS" sz="3200" dirty="0" smtClean="0"/>
              <a:t>обухвата прераду дувана. Фабрике дуванске индустрије смештене су у подручјима гајења дувана, у Нишу, Врању, Гњилану и Сенти.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2098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3200" b="1" dirty="0" smtClean="0"/>
              <a:t>Индустрија коже, гуме и обућ</a:t>
            </a:r>
            <a:r>
              <a:rPr lang="sr-Cyrl-RS" sz="3200" dirty="0" smtClean="0"/>
              <a:t>е је различито развијена. Настала је на основама традиционалне занатске производње.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0386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3200" dirty="0" smtClean="0"/>
              <a:t>Производи од коже и обућа данас се производе у Врању, Књажевцу, Руми, Зрењанину, Београду.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5626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3200" dirty="0" smtClean="0"/>
              <a:t>Индустрија гуме заснива се на увозу сировина</a:t>
            </a:r>
            <a:r>
              <a:rPr lang="sr-Cyrl-RS" sz="3200" dirty="0" smtClean="0"/>
              <a:t>. Основни центри су у Пироту, Крушевцу, Раковици... 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326</Words>
  <Application>Microsoft Office PowerPoint</Application>
  <PresentationFormat>On-screen Show (4:3)</PresentationFormat>
  <Paragraphs>46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skola1</dc:creator>
  <cp:lastModifiedBy>skola1</cp:lastModifiedBy>
  <cp:revision>30</cp:revision>
  <dcterms:created xsi:type="dcterms:W3CDTF">2006-08-16T00:00:00Z</dcterms:created>
  <dcterms:modified xsi:type="dcterms:W3CDTF">2018-03-26T05:59:04Z</dcterms:modified>
</cp:coreProperties>
</file>