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Удео у електричној енергији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термоелектране</c:v>
                </c:pt>
                <c:pt idx="1">
                  <c:v>хидроелектране</c:v>
                </c:pt>
                <c:pt idx="2">
                  <c:v>остало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31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1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ЕНЕРГЕТИКА СРБИЈЕ</a:t>
            </a:r>
            <a:endParaRPr lang="en-US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b="1" u="sng" dirty="0" smtClean="0"/>
              <a:t>Енергетика</a:t>
            </a:r>
            <a:r>
              <a:rPr lang="sr-Cyrl-RS" sz="3200" dirty="0" smtClean="0"/>
              <a:t> је грана тешке индустрије која се бави вађењем минералних сировина и производњом енергије.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743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Наши најважнији енергетски извори су: угаљ, водне снаге, нафта, земни гас, ветар...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Прва електрична централа изграђена је 1893. године у Београду.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 </a:t>
            </a:r>
            <a:r>
              <a:rPr lang="sr-Cyrl-RS" sz="4000" b="1" dirty="0" smtClean="0"/>
              <a:t>ХИДРОЕНЕРГИЈА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Хидроенергетика је грана енергетике која користи водне снаге за добијање електричне енергије.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895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Реке са највише хидроенергетског потенцијала су Дрина (15 милијарди </a:t>
            </a:r>
            <a:r>
              <a:rPr lang="sr-Latn-RS" sz="3200" dirty="0" smtClean="0"/>
              <a:t>kWh</a:t>
            </a:r>
            <a:r>
              <a:rPr lang="sr-Cyrl-RS" sz="3200" dirty="0" smtClean="0"/>
              <a:t>), Дунав (11 млрд </a:t>
            </a:r>
            <a:r>
              <a:rPr lang="sr-Latn-RS" sz="3200" dirty="0" smtClean="0"/>
              <a:t>kWh</a:t>
            </a:r>
            <a:r>
              <a:rPr lang="sr-Cyrl-RS" sz="3200" dirty="0" smtClean="0"/>
              <a:t>), Мораве (5 млрд </a:t>
            </a:r>
            <a:r>
              <a:rPr lang="sr-Latn-RS" sz="3200" dirty="0" smtClean="0"/>
              <a:t>kWh</a:t>
            </a:r>
            <a:r>
              <a:rPr lang="sr-Cyrl-RS" sz="3200" dirty="0" smtClean="0"/>
              <a:t>).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76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Прва хидроелектрана са Теслином трофазном наизменичном струјом је изграђена на реци Ђетињи код Ужица 1900. године.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   </a:t>
            </a:r>
            <a:r>
              <a:rPr lang="sr-Cyrl-RS" sz="3200" b="1" u="sng" dirty="0" smtClean="0"/>
              <a:t>Река</a:t>
            </a:r>
            <a:r>
              <a:rPr lang="sr-Cyrl-RS" sz="3200" dirty="0" smtClean="0"/>
              <a:t>                                       </a:t>
            </a:r>
            <a:r>
              <a:rPr lang="sr-Cyrl-RS" sz="3200" b="1" u="sng" dirty="0" smtClean="0"/>
              <a:t>Хидроцентрала</a:t>
            </a:r>
            <a:endParaRPr lang="sr-Cyrl-RS" sz="1000" dirty="0" smtClean="0"/>
          </a:p>
          <a:p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Дунав                                                ХЕ “Ђердап” 1 и 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Дрина                                               ХЕ “Бајна Башта”</a:t>
            </a:r>
          </a:p>
          <a:p>
            <a:r>
              <a:rPr lang="sr-Cyrl-RS" sz="2800" dirty="0" smtClean="0"/>
              <a:t>                                                           ХЕ “Зворник”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362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Лим                                                   ХЕ “Бистрица”</a:t>
            </a:r>
          </a:p>
          <a:p>
            <a:r>
              <a:rPr lang="sr-Cyrl-RS" sz="2800" dirty="0" smtClean="0"/>
              <a:t>                                                           ХЕ “Потпећ”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3505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Увац                                     </a:t>
            </a:r>
            <a:r>
              <a:rPr lang="sr-Cyrl-RS" sz="2800" dirty="0" smtClean="0"/>
              <a:t>             </a:t>
            </a:r>
            <a:r>
              <a:rPr lang="sr-Cyrl-RS" sz="2800" dirty="0" smtClean="0"/>
              <a:t>ХЕ “Сјеница”</a:t>
            </a:r>
          </a:p>
          <a:p>
            <a:r>
              <a:rPr lang="sr-Cyrl-RS" sz="2800" dirty="0" smtClean="0"/>
              <a:t>                                               </a:t>
            </a:r>
            <a:r>
              <a:rPr lang="sr-Cyrl-RS" sz="2800" dirty="0" smtClean="0"/>
              <a:t>           ХЕ </a:t>
            </a:r>
            <a:r>
              <a:rPr lang="sr-Cyrl-RS" sz="2800" dirty="0" smtClean="0"/>
              <a:t>“Кокин брод”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572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Западна Морава              </a:t>
            </a:r>
            <a:r>
              <a:rPr lang="sr-Cyrl-RS" sz="2800" dirty="0" smtClean="0"/>
              <a:t>             </a:t>
            </a:r>
            <a:r>
              <a:rPr lang="sr-Cyrl-RS" sz="2800" dirty="0" smtClean="0"/>
              <a:t>ХЕ “Овчар бања”</a:t>
            </a:r>
          </a:p>
          <a:p>
            <a:r>
              <a:rPr lang="sr-Cyrl-RS" sz="2800" dirty="0" smtClean="0"/>
              <a:t>                                            </a:t>
            </a:r>
            <a:r>
              <a:rPr lang="sr-Cyrl-RS" sz="2800" dirty="0" smtClean="0"/>
              <a:t>              </a:t>
            </a:r>
            <a:r>
              <a:rPr lang="sr-Cyrl-RS" sz="2800" dirty="0" smtClean="0"/>
              <a:t>ХЕ “Међувршје”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638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Ибар                                      </a:t>
            </a:r>
            <a:r>
              <a:rPr lang="sr-Cyrl-RS" sz="2800" dirty="0" smtClean="0"/>
              <a:t>           ХЕ </a:t>
            </a:r>
            <a:r>
              <a:rPr lang="sr-Cyrl-RS" sz="2800" dirty="0" smtClean="0"/>
              <a:t>“Газиводе”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Власина                               </a:t>
            </a:r>
            <a:r>
              <a:rPr lang="sr-Cyrl-RS" sz="2800" dirty="0" smtClean="0"/>
              <a:t>            </a:t>
            </a:r>
            <a:r>
              <a:rPr lang="sr-Cyrl-RS" sz="2800" dirty="0" smtClean="0"/>
              <a:t>ХЕ “Врла” 1,2,3,4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/>
              <a:t>ТЕРМОЕНЕРГИЈА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8382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3200" b="1" dirty="0" smtClean="0"/>
              <a:t>УГАЉ</a:t>
            </a:r>
          </a:p>
          <a:p>
            <a:pPr algn="just">
              <a:spcBef>
                <a:spcPct val="50000"/>
              </a:spcBef>
            </a:pPr>
            <a:r>
              <a:rPr lang="sr-Cyrl-CS" sz="3200" u="sng" dirty="0" smtClean="0"/>
              <a:t>ЛИГНИТ</a:t>
            </a:r>
            <a:r>
              <a:rPr lang="sr-Cyrl-CS" sz="3200" dirty="0" smtClean="0"/>
              <a:t> – </a:t>
            </a:r>
            <a:r>
              <a:rPr lang="sr-Cyrl-CS" sz="2800" dirty="0" smtClean="0"/>
              <a:t>Косовски, Костолачки и Колубарски басен;</a:t>
            </a:r>
          </a:p>
          <a:p>
            <a:pPr>
              <a:spcBef>
                <a:spcPct val="50000"/>
              </a:spcBef>
            </a:pPr>
            <a:r>
              <a:rPr lang="sr-Cyrl-CS" sz="3200" u="sng" dirty="0" smtClean="0"/>
              <a:t>МРКИ УГАЉ </a:t>
            </a:r>
            <a:r>
              <a:rPr lang="sr-Cyrl-CS" sz="3200" dirty="0" smtClean="0"/>
              <a:t>– </a:t>
            </a:r>
            <a:r>
              <a:rPr lang="sr-Cyrl-CS" sz="2800" dirty="0" smtClean="0"/>
              <a:t>Ресавско-моравски </a:t>
            </a:r>
            <a:r>
              <a:rPr lang="sr-Cyrl-CS" sz="2800" dirty="0" smtClean="0"/>
              <a:t>басен;</a:t>
            </a:r>
          </a:p>
          <a:p>
            <a:pPr>
              <a:spcBef>
                <a:spcPct val="50000"/>
              </a:spcBef>
            </a:pPr>
            <a:r>
              <a:rPr lang="sr-Cyrl-CS" sz="3200" u="sng" dirty="0" smtClean="0"/>
              <a:t>КАМЕНИ УГАЉ </a:t>
            </a:r>
            <a:r>
              <a:rPr lang="sr-Cyrl-CS" sz="3200" dirty="0" smtClean="0"/>
              <a:t>– </a:t>
            </a:r>
            <a:r>
              <a:rPr lang="sr-Cyrl-CS" sz="2800" dirty="0" smtClean="0"/>
              <a:t>Источна Србија (Вршка </a:t>
            </a:r>
            <a:r>
              <a:rPr lang="sr-Cyrl-CS" sz="2800" dirty="0" smtClean="0"/>
              <a:t>чука,Подвис – Тимочки басен) </a:t>
            </a:r>
            <a:r>
              <a:rPr lang="sr-Cyrl-CS" sz="2800" dirty="0" smtClean="0"/>
              <a:t>и у Ибарском басену (Ушће); </a:t>
            </a:r>
            <a:endParaRPr lang="sr-Cyrl-C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Термоелектране –  ТЕ “Никола Тесла” (ТЕНТ) </a:t>
            </a:r>
          </a:p>
          <a:p>
            <a:r>
              <a:rPr lang="sr-Cyrl-RS" sz="3200" dirty="0" smtClean="0"/>
              <a:t> </a:t>
            </a:r>
            <a:r>
              <a:rPr lang="sr-Cyrl-RS" sz="3200" dirty="0" smtClean="0"/>
              <a:t>                                   ТЕ “Колубара”</a:t>
            </a:r>
          </a:p>
          <a:p>
            <a:r>
              <a:rPr lang="sr-Cyrl-RS" sz="3200" dirty="0" smtClean="0"/>
              <a:t>                                    ТЕ “Костолац”</a:t>
            </a:r>
          </a:p>
          <a:p>
            <a:r>
              <a:rPr lang="sr-Cyrl-RS" sz="3200" dirty="0" smtClean="0"/>
              <a:t>                                    ТЕ “Морава”</a:t>
            </a:r>
          </a:p>
          <a:p>
            <a:r>
              <a:rPr lang="sr-Cyrl-RS" sz="3200" dirty="0" smtClean="0"/>
              <a:t> </a:t>
            </a:r>
            <a:r>
              <a:rPr lang="sr-Cyrl-RS" sz="3200" dirty="0" smtClean="0"/>
              <a:t>                                   ТЕ “Косово”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3200" b="1" dirty="0" smtClean="0"/>
              <a:t>НАФТА И ПРИРОДНИ </a:t>
            </a:r>
            <a:r>
              <a:rPr lang="sr-Cyrl-CS" sz="3200" b="1" dirty="0" smtClean="0"/>
              <a:t>ГАС</a:t>
            </a:r>
            <a:endParaRPr lang="sr-Cyrl-C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Рафинерије нафте – Нови Сад и Панчево;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594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dirty="0" smtClean="0"/>
              <a:t>Гордана Васић</a:t>
            </a:r>
          </a:p>
          <a:p>
            <a:pPr algn="r"/>
            <a:r>
              <a:rPr lang="sr-Cyrl-RS" dirty="0" smtClean="0"/>
              <a:t>Март 2018. године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62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Војводина</a:t>
            </a:r>
            <a:r>
              <a:rPr lang="sr-Cyrl-RS" sz="3200" dirty="0" smtClean="0"/>
              <a:t> – Јерменовци, Велика Греда, Локве, </a:t>
            </a:r>
          </a:p>
          <a:p>
            <a:r>
              <a:rPr lang="sr-Cyrl-RS" sz="3200" dirty="0" smtClean="0"/>
              <a:t>Мокрин, Бока, Елемир, Русанда, Велебит...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5181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68%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95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31%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3429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1%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Graphic spid="5" grpId="0">
        <p:bldAsOne/>
      </p:bldGraphic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12</cp:revision>
  <dcterms:created xsi:type="dcterms:W3CDTF">2006-08-16T00:00:00Z</dcterms:created>
  <dcterms:modified xsi:type="dcterms:W3CDTF">2018-03-03T11:06:26Z</dcterms:modified>
</cp:coreProperties>
</file>