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3822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Република </a:t>
            </a:r>
          </a:p>
          <a:p>
            <a:pPr algn="ctr"/>
            <a:r>
              <a:rPr lang="sr-Cyrl-C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хрватска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2672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Површина: 56 542 км</a:t>
            </a:r>
            <a:r>
              <a:rPr lang="sr-Cyrl-CS" sz="2400" b="1" baseline="30000" dirty="0" smtClean="0"/>
              <a:t>2</a:t>
            </a:r>
            <a:endParaRPr lang="sr-Cyrl-CS" sz="2400" b="1" dirty="0" smtClean="0"/>
          </a:p>
          <a:p>
            <a:r>
              <a:rPr lang="sr-Cyrl-CS" sz="2400" b="1" dirty="0" smtClean="0"/>
              <a:t>Број становника: 4 453 500 ст.</a:t>
            </a:r>
          </a:p>
          <a:p>
            <a:r>
              <a:rPr lang="sr-Cyrl-CS" sz="2400" b="1" dirty="0" smtClean="0"/>
              <a:t>Густина насељености: 79 ст/км</a:t>
            </a:r>
            <a:r>
              <a:rPr lang="sr-Cyrl-CS" sz="2400" b="1" baseline="30000" dirty="0" smtClean="0"/>
              <a:t>2</a:t>
            </a:r>
            <a:endParaRPr lang="sr-Cyrl-CS" sz="2400" b="1" dirty="0" smtClean="0"/>
          </a:p>
          <a:p>
            <a:r>
              <a:rPr lang="sr-Cyrl-CS" sz="2400" b="1" dirty="0" smtClean="0"/>
              <a:t>Главни град: Загреб</a:t>
            </a:r>
            <a:endParaRPr lang="en-US" sz="2400" b="1" dirty="0"/>
          </a:p>
        </p:txBody>
      </p:sp>
      <p:pic>
        <p:nvPicPr>
          <p:cNvPr id="6146" name="Picture 2" descr="http://wswf.org/pictures/flag/flags/Croatia-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114800"/>
            <a:ext cx="3429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lonelyplanet.com/lpi/26677/26677-15/469x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52400"/>
            <a:ext cx="4848225" cy="2600386"/>
          </a:xfrm>
          <a:prstGeom prst="rect">
            <a:avLst/>
          </a:prstGeom>
          <a:noFill/>
        </p:spPr>
      </p:pic>
      <p:pic>
        <p:nvPicPr>
          <p:cNvPr id="1028" name="Picture 4" descr="http://iliketowastemytime.com/sites/default/files/plitvic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352800"/>
            <a:ext cx="5410200" cy="3276600"/>
          </a:xfrm>
          <a:prstGeom prst="rect">
            <a:avLst/>
          </a:prstGeom>
          <a:noFill/>
        </p:spPr>
      </p:pic>
      <p:pic>
        <p:nvPicPr>
          <p:cNvPr id="1030" name="Picture 6" descr="http://3.bp.blogspot.com/-h-T9TXo7qgY/TZgpLs3FW5I/AAAAAAAAADg/4-rdpZVhA_o/s1600/zagre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14800"/>
            <a:ext cx="2895600" cy="2554448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3/30/Osijek_panorama.jpg/250px-Osijek_panora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09800"/>
            <a:ext cx="2895600" cy="1832458"/>
          </a:xfrm>
          <a:prstGeom prst="rect">
            <a:avLst/>
          </a:prstGeom>
          <a:noFill/>
        </p:spPr>
      </p:pic>
      <p:pic>
        <p:nvPicPr>
          <p:cNvPr id="1036" name="Picture 12" descr="http://static.guim.co.uk/sys-images/Travel/Pix/pictures/2008/05/21/Croatia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52400"/>
            <a:ext cx="3505200" cy="20116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0400" y="2209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Корнати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30480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Плитвичка језера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27432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Осијек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29718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Загреб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2743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Дубровник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 </a:t>
            </a:r>
            <a:r>
              <a:rPr lang="en-GB" sz="2800" b="1" dirty="0" smtClean="0">
                <a:solidFill>
                  <a:srgbClr val="0070C0"/>
                </a:solidFill>
              </a:rPr>
              <a:t>I  </a:t>
            </a:r>
            <a:r>
              <a:rPr lang="sr-Cyrl-CS" sz="2800" b="1" dirty="0" smtClean="0">
                <a:solidFill>
                  <a:srgbClr val="0070C0"/>
                </a:solidFill>
              </a:rPr>
              <a:t>ПОЛОЖАЈ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II  </a:t>
            </a:r>
            <a:r>
              <a:rPr lang="sr-Cyrl-CS" sz="2800" b="1" dirty="0" smtClean="0">
                <a:solidFill>
                  <a:srgbClr val="0070C0"/>
                </a:solidFill>
              </a:rPr>
              <a:t>ПРИРОДА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67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III  </a:t>
            </a:r>
            <a:r>
              <a:rPr lang="sr-Cyrl-CS" sz="2800" b="1" dirty="0" smtClean="0">
                <a:solidFill>
                  <a:srgbClr val="0070C0"/>
                </a:solidFill>
              </a:rPr>
              <a:t>ДРУШТВО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sr-Cyrl-CS" b="1" dirty="0" smtClean="0"/>
              <a:t>Рељеф</a:t>
            </a:r>
          </a:p>
          <a:p>
            <a:pPr marL="457200" indent="-457200" algn="just"/>
            <a:r>
              <a:rPr lang="sr-Cyrl-CS" b="1" dirty="0" smtClean="0"/>
              <a:t>а) Панонска низија – житница Хрватске;</a:t>
            </a:r>
          </a:p>
          <a:p>
            <a:pPr marL="457200" indent="-457200" algn="just"/>
            <a:r>
              <a:rPr lang="sr-Cyrl-CS" b="1" dirty="0" smtClean="0"/>
              <a:t>б) Планинска област (Динариди) – Лика и Горски Котар;</a:t>
            </a:r>
          </a:p>
          <a:p>
            <a:pPr marL="457200" indent="-457200" algn="just"/>
            <a:r>
              <a:rPr lang="sr-Cyrl-CS" b="1" dirty="0" smtClean="0"/>
              <a:t>в) Приморје (Далмација) </a:t>
            </a:r>
          </a:p>
          <a:p>
            <a:pPr marL="457200" indent="-457200" algn="just"/>
            <a:r>
              <a:rPr lang="sr-Cyrl-CS" b="1" dirty="0" smtClean="0"/>
              <a:t>Клима</a:t>
            </a:r>
            <a:r>
              <a:rPr lang="en-US" b="1" dirty="0" smtClean="0"/>
              <a:t> </a:t>
            </a:r>
            <a:r>
              <a:rPr lang="sr-Cyrl-CS" b="1" dirty="0" smtClean="0"/>
              <a:t>-континентална</a:t>
            </a:r>
            <a:r>
              <a:rPr lang="sr-Cyrl-CS" b="1" dirty="0" smtClean="0"/>
              <a:t>, умереноконтинентална, планинска, средоземна;</a:t>
            </a:r>
            <a:endParaRPr lang="sr-Cyrl-CS" b="1" dirty="0"/>
          </a:p>
          <a:p>
            <a:pPr marL="457200" indent="-457200" algn="just"/>
            <a:r>
              <a:rPr lang="sr-Cyrl-CS" b="1" dirty="0" smtClean="0"/>
              <a:t>Воде </a:t>
            </a:r>
            <a:r>
              <a:rPr lang="sr-Cyrl-CS" b="1" dirty="0" smtClean="0"/>
              <a:t>-</a:t>
            </a:r>
            <a:r>
              <a:rPr lang="en-US" b="1" dirty="0" smtClean="0"/>
              <a:t> </a:t>
            </a:r>
            <a:r>
              <a:rPr lang="sr-Cyrl-CS" b="1" dirty="0" smtClean="0"/>
              <a:t>веће </a:t>
            </a:r>
            <a:r>
              <a:rPr lang="sr-Cyrl-CS" b="1" dirty="0" smtClean="0"/>
              <a:t>реке Сава, Драва, Купа...</a:t>
            </a:r>
          </a:p>
          <a:p>
            <a:pPr marL="457200" indent="-457200" algn="just"/>
            <a:r>
              <a:rPr lang="sr-Cyrl-CS" b="1" dirty="0" smtClean="0"/>
              <a:t>Вегетација</a:t>
            </a:r>
            <a:r>
              <a:rPr lang="en-US" b="1" dirty="0" smtClean="0"/>
              <a:t> </a:t>
            </a:r>
            <a:r>
              <a:rPr lang="sr-Cyrl-CS" b="1" dirty="0" smtClean="0"/>
              <a:t>-</a:t>
            </a:r>
            <a:r>
              <a:rPr lang="en-US" b="1" dirty="0" smtClean="0"/>
              <a:t> </a:t>
            </a:r>
            <a:r>
              <a:rPr lang="sr-Cyrl-CS" b="1" dirty="0" smtClean="0"/>
              <a:t>у </a:t>
            </a:r>
            <a:r>
              <a:rPr lang="sr-Cyrl-CS" b="1" dirty="0" smtClean="0"/>
              <a:t>Панонској низији су оранице, у планинама мешовите шуме, у </a:t>
            </a:r>
            <a:r>
              <a:rPr lang="sr-Cyrl-CS" b="1" dirty="0" smtClean="0"/>
              <a:t>Приморју</a:t>
            </a:r>
            <a:r>
              <a:rPr lang="en-US" b="1" dirty="0" smtClean="0"/>
              <a:t> </a:t>
            </a:r>
            <a:r>
              <a:rPr lang="sr-Cyrl-CS" b="1" dirty="0" smtClean="0"/>
              <a:t>макија </a:t>
            </a:r>
            <a:r>
              <a:rPr lang="sr-Cyrl-CS" b="1" dirty="0" smtClean="0"/>
              <a:t>и средоземне културе;</a:t>
            </a:r>
          </a:p>
          <a:p>
            <a:pPr marL="457200" indent="-457200" algn="just"/>
            <a:endParaRPr lang="sr-Cyrl-C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457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- Балканско полуострво;</a:t>
            </a:r>
          </a:p>
          <a:p>
            <a:r>
              <a:rPr lang="sr-Cyrl-CS" b="1" dirty="0" smtClean="0"/>
              <a:t>- излази на Јадранско море;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8768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Становништво: Хрвати (католици), Срби...</a:t>
            </a:r>
          </a:p>
          <a:p>
            <a:r>
              <a:rPr lang="sr-Cyrl-CS" b="1" dirty="0" smtClean="0"/>
              <a:t>Насеља: Загреб, Осијек, Дубровник, Сплит, Ријека</a:t>
            </a:r>
          </a:p>
          <a:p>
            <a:r>
              <a:rPr lang="sr-Cyrl-CS" b="1" dirty="0" smtClean="0"/>
              <a:t>Богатство</a:t>
            </a:r>
            <a:r>
              <a:rPr lang="sr-Cyrl-CS" b="1" dirty="0" smtClean="0"/>
              <a:t>: плодна земља, шуме, реке, нафта, гас, угаљ, руде гвожђа, бакра, боксита, олова, цинка, мермер..</a:t>
            </a:r>
          </a:p>
          <a:p>
            <a:r>
              <a:rPr lang="sr-Cyrl-CS" b="1" dirty="0" smtClean="0"/>
              <a:t>Привреда: металургија, прехрамбена, машинска, бродоградња, ТУРИЗАМ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9156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Република </a:t>
            </a:r>
          </a:p>
          <a:p>
            <a:pPr algn="ctr"/>
            <a:r>
              <a:rPr lang="sr-Cyrl-C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словенија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148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Површина: 20 273 км</a:t>
            </a:r>
            <a:r>
              <a:rPr lang="sr-Cyrl-CS" sz="2400" b="1" baseline="30000" dirty="0" smtClean="0"/>
              <a:t>2</a:t>
            </a:r>
          </a:p>
          <a:p>
            <a:r>
              <a:rPr lang="sr-Cyrl-CS" sz="2400" b="1" dirty="0" smtClean="0"/>
              <a:t>Број становника: 2 023 358 ст.</a:t>
            </a:r>
          </a:p>
          <a:p>
            <a:r>
              <a:rPr lang="sr-Cyrl-CS" sz="2400" b="1" dirty="0" smtClean="0"/>
              <a:t>Густина насељености: 100 ст/км</a:t>
            </a:r>
            <a:r>
              <a:rPr lang="sr-Cyrl-CS" sz="2400" b="1" baseline="30000" dirty="0" smtClean="0"/>
              <a:t>2</a:t>
            </a:r>
            <a:endParaRPr lang="sr-Cyrl-CS" sz="2400" b="1" dirty="0" smtClean="0"/>
          </a:p>
          <a:p>
            <a:r>
              <a:rPr lang="sr-Cyrl-CS" sz="2400" b="1" dirty="0" smtClean="0"/>
              <a:t>Главни град: Љубљана</a:t>
            </a:r>
            <a:endParaRPr lang="en-US" sz="2400" b="1" dirty="0"/>
          </a:p>
        </p:txBody>
      </p:sp>
      <p:pic>
        <p:nvPicPr>
          <p:cNvPr id="4098" name="Picture 2" descr="http://www.mapsofworld.com/images/world-countries-flags/slovenia-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886200"/>
            <a:ext cx="371475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howcook.com/wp-content/uploads/image/Food%20&amp;%20Travel/SLOVENIA/Slovenia%20vall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4466987" cy="3352801"/>
          </a:xfrm>
          <a:prstGeom prst="rect">
            <a:avLst/>
          </a:prstGeom>
          <a:noFill/>
        </p:spPr>
      </p:pic>
      <p:pic>
        <p:nvPicPr>
          <p:cNvPr id="3076" name="Picture 4" descr="http://internationalliving.com/wp-content/blogs.dir/1/files/2007/04/Slove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0"/>
            <a:ext cx="4200526" cy="2838451"/>
          </a:xfrm>
          <a:prstGeom prst="rect">
            <a:avLst/>
          </a:prstGeom>
          <a:noFill/>
        </p:spPr>
      </p:pic>
      <p:pic>
        <p:nvPicPr>
          <p:cNvPr id="3080" name="Picture 8" descr="http://www.esn.bme.hu/satellite3/sites/default/files/images/bl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2400"/>
            <a:ext cx="4053254" cy="2971800"/>
          </a:xfrm>
          <a:prstGeom prst="rect">
            <a:avLst/>
          </a:prstGeom>
          <a:noFill/>
        </p:spPr>
      </p:pic>
      <p:pic>
        <p:nvPicPr>
          <p:cNvPr id="3082" name="Picture 10" descr="http://www.habit-change.eu/typo3temp/pics/414294aa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08428"/>
            <a:ext cx="4648200" cy="1391772"/>
          </a:xfrm>
          <a:prstGeom prst="rect">
            <a:avLst/>
          </a:prstGeom>
          <a:noFill/>
        </p:spPr>
      </p:pic>
      <p:pic>
        <p:nvPicPr>
          <p:cNvPr id="3084" name="Picture 12" descr="http://www.climaparks.eu/cp2/sites/default/files/images/strip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676400"/>
            <a:ext cx="4648200" cy="14994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39000" y="31242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Бледско језеро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34290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Љубљана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3200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Словеначки Алпи са Триглавом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I  </a:t>
            </a:r>
            <a:r>
              <a:rPr lang="sr-Cyrl-CS" sz="2800" b="1" dirty="0" smtClean="0">
                <a:solidFill>
                  <a:srgbClr val="0070C0"/>
                </a:solidFill>
              </a:rPr>
              <a:t>ПОЛОЖАЈ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/>
              <a:t> </a:t>
            </a:r>
            <a:r>
              <a:rPr lang="en-GB" sz="2800" b="1" dirty="0" smtClean="0">
                <a:solidFill>
                  <a:srgbClr val="0070C0"/>
                </a:solidFill>
              </a:rPr>
              <a:t>II  </a:t>
            </a:r>
            <a:r>
              <a:rPr lang="sr-Cyrl-CS" sz="2800" b="1" dirty="0" smtClean="0">
                <a:solidFill>
                  <a:srgbClr val="0070C0"/>
                </a:solidFill>
              </a:rPr>
              <a:t>ПРИРОДА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19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III  </a:t>
            </a:r>
            <a:r>
              <a:rPr lang="sr-Cyrl-CS" sz="2800" b="1" dirty="0" smtClean="0">
                <a:solidFill>
                  <a:srgbClr val="0070C0"/>
                </a:solidFill>
              </a:rPr>
              <a:t>ДРУШТВО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-крајњи северозапад Балканског полуострва</a:t>
            </a:r>
          </a:p>
          <a:p>
            <a:r>
              <a:rPr lang="sr-Cyrl-CS" b="1" dirty="0" smtClean="0"/>
              <a:t>-излази на Јадранско море.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336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b="1" dirty="0" smtClean="0"/>
              <a:t>Рељеф: </a:t>
            </a:r>
          </a:p>
          <a:p>
            <a:pPr algn="just"/>
            <a:r>
              <a:rPr lang="sr-Cyrl-CS" b="1" dirty="0" smtClean="0"/>
              <a:t>-изразито планинска земља (Алпи) - највиши врх Триглав;</a:t>
            </a:r>
          </a:p>
          <a:p>
            <a:pPr algn="just"/>
            <a:r>
              <a:rPr lang="sr-Cyrl-CS" b="1" dirty="0" smtClean="0"/>
              <a:t>-на истоку су равнице Панонске низије ;</a:t>
            </a:r>
          </a:p>
          <a:p>
            <a:pPr algn="just"/>
            <a:r>
              <a:rPr lang="sr-Cyrl-CS" b="1" dirty="0" smtClean="0"/>
              <a:t>-на југу Словеначко приморје;</a:t>
            </a:r>
          </a:p>
          <a:p>
            <a:pPr algn="just"/>
            <a:r>
              <a:rPr lang="sr-Cyrl-CS" b="1" dirty="0" smtClean="0"/>
              <a:t>Клима</a:t>
            </a:r>
            <a:r>
              <a:rPr lang="sr-Cyrl-CS" b="1" dirty="0" smtClean="0"/>
              <a:t> </a:t>
            </a:r>
            <a:r>
              <a:rPr lang="sr-Cyrl-CS" b="1" dirty="0" smtClean="0"/>
              <a:t>- планинска </a:t>
            </a:r>
            <a:r>
              <a:rPr lang="sr-Cyrl-CS" b="1" dirty="0" smtClean="0"/>
              <a:t>и умереноконтинентална. </a:t>
            </a:r>
          </a:p>
          <a:p>
            <a:pPr algn="just"/>
            <a:r>
              <a:rPr lang="sr-Cyrl-CS" b="1" dirty="0" smtClean="0"/>
              <a:t>Воде - реке </a:t>
            </a:r>
            <a:r>
              <a:rPr lang="sr-Cyrl-CS" b="1" dirty="0" smtClean="0"/>
              <a:t>су Сава, Мура, Драва, а бројна су и ледничка језера. </a:t>
            </a:r>
          </a:p>
          <a:p>
            <a:pPr algn="just"/>
            <a:r>
              <a:rPr lang="sr-Cyrl-CS" b="1" dirty="0" smtClean="0"/>
              <a:t>Вегетација: </a:t>
            </a:r>
            <a:r>
              <a:rPr lang="sr-Cyrl-CS" b="1" dirty="0" smtClean="0"/>
              <a:t>густе </a:t>
            </a:r>
            <a:r>
              <a:rPr lang="sr-Cyrl-CS" b="1" dirty="0" smtClean="0"/>
              <a:t>четинарске шуме и планински пашњаци.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054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b="1" dirty="0" smtClean="0"/>
              <a:t>Становништво: Словенци (католици);</a:t>
            </a:r>
          </a:p>
          <a:p>
            <a:pPr algn="just"/>
            <a:r>
              <a:rPr lang="sr-Cyrl-CS" b="1" dirty="0" smtClean="0"/>
              <a:t>Насеља:Љубљана, Марибор, Крањ. </a:t>
            </a:r>
          </a:p>
          <a:p>
            <a:pPr algn="just"/>
            <a:r>
              <a:rPr lang="sr-Cyrl-CS" b="1" dirty="0" smtClean="0"/>
              <a:t>Б</a:t>
            </a:r>
            <a:r>
              <a:rPr lang="sr-Cyrl-CS" b="1" dirty="0" smtClean="0"/>
              <a:t>огатство</a:t>
            </a:r>
            <a:r>
              <a:rPr lang="sr-Cyrl-CS" b="1" dirty="0" smtClean="0"/>
              <a:t>: шуме, пашњаци, реке, налазишта живе. </a:t>
            </a:r>
          </a:p>
          <a:p>
            <a:pPr algn="just"/>
            <a:r>
              <a:rPr lang="sr-Cyrl-CS" b="1" dirty="0" smtClean="0"/>
              <a:t>Привреда: хемијска, дрвна, прехрамбена (млечна), електроиндустија. </a:t>
            </a:r>
          </a:p>
          <a:p>
            <a:pPr algn="just"/>
            <a:r>
              <a:rPr lang="sr-Cyrl-CS" b="1" dirty="0" smtClean="0"/>
              <a:t>У Словенији су развијени и зимски (планински) и летњи (приморски) туризам.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00200"/>
            <a:ext cx="7162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1500" dirty="0" smtClean="0"/>
              <a:t>     К Р А Ј</a:t>
            </a:r>
          </a:p>
          <a:p>
            <a:endParaRPr lang="sr-Cyrl-CS" sz="4000" dirty="0" smtClean="0"/>
          </a:p>
          <a:p>
            <a:endParaRPr lang="sr-Cyrl-CS" sz="4000" dirty="0" smtClean="0"/>
          </a:p>
          <a:p>
            <a:endParaRPr lang="sr-Cyrl-CS" sz="4000" dirty="0" smtClean="0"/>
          </a:p>
          <a:p>
            <a:r>
              <a:rPr lang="sr-Cyrl-CS" sz="4000" dirty="0" smtClean="0"/>
              <a:t>                Гордана Васић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341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caslav</cp:lastModifiedBy>
  <cp:revision>26</cp:revision>
  <dcterms:created xsi:type="dcterms:W3CDTF">2006-08-16T00:00:00Z</dcterms:created>
  <dcterms:modified xsi:type="dcterms:W3CDTF">2014-01-22T11:07:33Z</dcterms:modified>
</cp:coreProperties>
</file>