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80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ГЛОБУС И</a:t>
            </a:r>
            <a:endParaRPr lang="sr-Cyrl-RS" sz="14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80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ГЕОГРАФСКА </a:t>
            </a:r>
          </a:p>
          <a:p>
            <a:pPr algn="ctr"/>
            <a:r>
              <a:rPr lang="sr-Cyrl-RS" sz="8000" b="1" cap="none" spc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КАРТА</a:t>
            </a:r>
            <a:endParaRPr lang="en-US" sz="8000" b="1" cap="none" spc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latin typeface="Comic Sans MS" pitchFamily="66" charset="0"/>
              </a:rPr>
              <a:t>7. лекција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nimax-img.de/Produktbilder/normal/5115_1/Stellanova-World-Time-Globe-Globus-882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429000" cy="3429000"/>
          </a:xfrm>
          <a:prstGeom prst="rect">
            <a:avLst/>
          </a:prstGeom>
          <a:noFill/>
        </p:spPr>
      </p:pic>
      <p:pic>
        <p:nvPicPr>
          <p:cNvPr id="2056" name="Picture 8" descr="http://3.imimg.com/data3/ID/NB/MY-579760/globus-2001-dlx-500x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971800"/>
            <a:ext cx="2743200" cy="3048000"/>
          </a:xfrm>
          <a:prstGeom prst="rect">
            <a:avLst/>
          </a:prstGeom>
          <a:noFill/>
        </p:spPr>
      </p:pic>
      <p:pic>
        <p:nvPicPr>
          <p:cNvPr id="2058" name="Picture 10" descr="http://www.gddizajn.hr/slike/karte/indukcion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819400"/>
            <a:ext cx="2514600" cy="3365364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04800" y="228600"/>
            <a:ext cx="64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Глобус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умањен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модел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Земљ</a:t>
            </a:r>
            <a:r>
              <a:rPr lang="sr-Cyrl-R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ине лопте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sz="12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Глобуси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могу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бити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општегеографски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политички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индукциони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3733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Општегеографски </a:t>
            </a:r>
          </a:p>
          <a:p>
            <a:pPr algn="ctr"/>
            <a:r>
              <a:rPr lang="sr-Cyrl-RS" sz="1400" b="1" dirty="0" smtClean="0"/>
              <a:t>или физички глобус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172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Политички глобус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6248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Индукциони глобус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52400"/>
            <a:ext cx="518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Географска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умањен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графички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приказ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Земљине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површине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равној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површини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1524000"/>
            <a:ext cx="541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према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садржају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деле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општегеографске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физичкогеографске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Cyrl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тематске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политичке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туристичке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саобраћајне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индустријске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демографске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9" name="Picture 5" descr="http://3.bp.blogspot.com/-3z2j2_1HK6E/TdOcnvSEGyI/AAAAAAAAACo/LdZFFx6cbOA/s1600/az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2450" y="152400"/>
            <a:ext cx="3500641" cy="3276600"/>
          </a:xfrm>
          <a:prstGeom prst="rect">
            <a:avLst/>
          </a:prstGeom>
          <a:noFill/>
        </p:spPr>
      </p:pic>
      <p:pic>
        <p:nvPicPr>
          <p:cNvPr id="1031" name="Picture 7" descr="http://katastar.rgz.gov.rs/kart-proizvodi/Images/1/3/1/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733800"/>
            <a:ext cx="4267200" cy="2667001"/>
          </a:xfrm>
          <a:prstGeom prst="rect">
            <a:avLst/>
          </a:prstGeom>
          <a:noFill/>
        </p:spPr>
      </p:pic>
      <p:pic>
        <p:nvPicPr>
          <p:cNvPr id="1033" name="Picture 9" descr="http://www.zompist.com/pckearth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10000"/>
            <a:ext cx="4435699" cy="26135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86400" y="34290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Општегеографска или физичка карта;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Тематска – политичка карта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64770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b="1" dirty="0" smtClean="0"/>
              <a:t>Тематска карта – биљне зоне на Земљи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4495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према</a:t>
            </a:r>
            <a:r>
              <a:rPr lang="en-US" sz="20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размери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деле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крупне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размера</a:t>
            </a: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крупнија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1:200.000)</a:t>
            </a:r>
            <a:endParaRPr lang="sr-Cyrl-RS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средње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1:200.000</a:t>
            </a: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sr-Cyrl-R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1:1.000.000) и </a:t>
            </a:r>
            <a:endParaRPr lang="sr-Cyrl-RS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карте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ситне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размере</a:t>
            </a:r>
            <a:r>
              <a:rPr lang="en-U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0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размера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ситнија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en-US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1:1.000.000).</a:t>
            </a:r>
            <a:endParaRPr lang="en-US" dirty="0" smtClean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6386" name="Picture 2" descr="http://www.lonelyplanet.com/maps/europe/serbia/belgrade/map_of_belgr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33850" cy="310482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76800" y="32766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План града Београда – карта крупне размере;</a:t>
            </a:r>
            <a:endParaRPr lang="en-US" sz="1400" b="1" dirty="0"/>
          </a:p>
        </p:txBody>
      </p:sp>
      <p:pic>
        <p:nvPicPr>
          <p:cNvPr id="16388" name="Picture 4" descr="https://img1.etsystatic.com/067/0/6507967/il_570xN.793891101_dbd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733800"/>
            <a:ext cx="4114800" cy="29683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64008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Зидна карта света – карта ситне размере;</a:t>
            </a:r>
            <a:endParaRPr lang="en-US" sz="1400" b="1" dirty="0"/>
          </a:p>
        </p:txBody>
      </p:sp>
      <p:pic>
        <p:nvPicPr>
          <p:cNvPr id="16390" name="Picture 6" descr="http://www.gelib.com/wp-content/uploads/2009/ng-top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24200"/>
            <a:ext cx="4800600" cy="27923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9436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Топографска карта – карта крупне размере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ХВАЛА НА ПАЖЊИ</a:t>
            </a:r>
          </a:p>
          <a:p>
            <a:pPr algn="ctr"/>
            <a:endParaRPr lang="sr-Cyrl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sr-Cyrl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sr-Cyrl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АУТОР</a:t>
            </a:r>
          </a:p>
          <a:p>
            <a:pPr algn="ctr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Гордана Васић</a:t>
            </a:r>
          </a:p>
          <a:p>
            <a:pPr algn="ctr"/>
            <a:endParaRPr lang="sr-Cyrl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sr-Cyrl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Новембар 2017.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skola1</cp:lastModifiedBy>
  <cp:revision>20</cp:revision>
  <dcterms:created xsi:type="dcterms:W3CDTF">2006-08-16T00:00:00Z</dcterms:created>
  <dcterms:modified xsi:type="dcterms:W3CDTF">2018-04-01T09:06:00Z</dcterms:modified>
</cp:coreProperties>
</file>