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ИНТЕГРАЦИОНИ</a:t>
            </a:r>
          </a:p>
          <a:p>
            <a:pPr algn="ctr"/>
            <a:r>
              <a:rPr lang="sr-Cyrl-RS" sz="9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 У ЕВРОПИ И СВЕТУ</a:t>
            </a:r>
            <a:endParaRPr lang="en-US" sz="9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Интеграциони процеси су процеси економског и политичког уједињавања и сарадње између држава.</a:t>
            </a:r>
            <a:endParaRPr lang="en-US" sz="2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Чланство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међународним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организацијама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некој</a:t>
            </a:r>
            <a:r>
              <a:rPr kumimoji="0" lang="sr-Cyrl-R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земљи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олакшава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привредну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трговинску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културну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политичку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војну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сарадњу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другим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државама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51iF+pUk3wL._AC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276600"/>
            <a:ext cx="4762500" cy="2647950"/>
          </a:xfrm>
          <a:prstGeom prst="rect">
            <a:avLst/>
          </a:prstGeom>
        </p:spPr>
      </p:pic>
      <p:pic>
        <p:nvPicPr>
          <p:cNvPr id="6" name="Picture 5" descr="United-Nations-UN-Agencies-organisa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8065" y="152400"/>
            <a:ext cx="5423534" cy="2971800"/>
          </a:xfrm>
          <a:prstGeom prst="rect">
            <a:avLst/>
          </a:prstGeom>
        </p:spPr>
      </p:pic>
      <p:pic>
        <p:nvPicPr>
          <p:cNvPr id="7" name="Picture 6" descr="Internatio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2400" y="2133600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4038600" cy="2584450"/>
          </a:xfrm>
          <a:prstGeom prst="rect">
            <a:avLst/>
          </a:prstGeom>
        </p:spPr>
      </p:pic>
      <p:pic>
        <p:nvPicPr>
          <p:cNvPr id="4" name="Picture 3" descr="20027_r646x8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895600"/>
            <a:ext cx="3056569" cy="375226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67200" y="152400"/>
            <a:ext cx="4648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Организација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Уједињених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Нација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(ОУН)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скраћено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Уједињене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Нације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основана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1945.</a:t>
            </a: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године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спречавала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сукобе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између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народа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држава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обезбеђивала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мир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стабилност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свету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Седиште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УН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Њујорку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7" name="Picture 3" descr="Champions For África 2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133600"/>
            <a:ext cx="3390900" cy="1414654"/>
          </a:xfrm>
          <a:prstGeom prst="rect">
            <a:avLst/>
          </a:prstGeom>
          <a:noFill/>
        </p:spPr>
      </p:pic>
      <p:pic>
        <p:nvPicPr>
          <p:cNvPr id="1029" name="Picture 5" descr="Name and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124200"/>
            <a:ext cx="1981200" cy="1489863"/>
          </a:xfrm>
          <a:prstGeom prst="rect">
            <a:avLst/>
          </a:prstGeom>
          <a:noFill/>
        </p:spPr>
      </p:pic>
      <p:pic>
        <p:nvPicPr>
          <p:cNvPr id="1031" name="Picture 7" descr="Food and Agriculture Organization of the United Nations (FAO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657600"/>
            <a:ext cx="3657600" cy="1318846"/>
          </a:xfrm>
          <a:prstGeom prst="rect">
            <a:avLst/>
          </a:prstGeom>
          <a:noFill/>
        </p:spPr>
      </p:pic>
      <p:sp>
        <p:nvSpPr>
          <p:cNvPr id="1033" name="AutoShape 9" descr="Index of /files/Image/galerija/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WHO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0" y="4667250"/>
            <a:ext cx="1981200" cy="1981200"/>
          </a:xfrm>
          <a:prstGeom prst="rect">
            <a:avLst/>
          </a:prstGeom>
        </p:spPr>
      </p:pic>
      <p:pic>
        <p:nvPicPr>
          <p:cNvPr id="11" name="Picture 10" descr="mmf-medjunarodni-monetarni-fond-kreditori-svetska-banka_660x3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0" y="5029200"/>
            <a:ext cx="36576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28600"/>
            <a:ext cx="5143500" cy="3766369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28600"/>
            <a:ext cx="381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НАТО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пакт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најзначајнији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војни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савез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свету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Основан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1949.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године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Седиште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Бриселу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тренутно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броји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29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чланица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400-4005522_world-wildlife-fund-canada-is-planning-for-coastal.p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3200400" cy="4920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4419600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WWF</a:t>
            </a:r>
            <a:r>
              <a:rPr lang="sr-Cyrl-RS" sz="2000" dirty="0" smtClean="0"/>
              <a:t> је Светска фондација за природу, основана 1961.године. Седиште јој је у Швајцарској а задатак јој је очување животне средине и промоција живота људи у складу са природом.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The European Union enlargement Source:... | Download Scientific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The-European-Union-enlargement-Sour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2116" y="0"/>
            <a:ext cx="645188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657600"/>
            <a:ext cx="2667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dirty="0" smtClean="0"/>
              <a:t>Парламент и Савет у Стразбуру, Европска Комисија у Бриселу, Европски суд у Луксембургу.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5334000"/>
            <a:ext cx="266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dirty="0" smtClean="0"/>
              <a:t>Дан Европе је 9.мај, химна – Ода радости </a:t>
            </a:r>
            <a:r>
              <a:rPr lang="sr-Cyrl-RS" sz="2000" dirty="0" smtClean="0"/>
              <a:t> </a:t>
            </a:r>
            <a:r>
              <a:rPr lang="sr-Cyrl-RS" sz="2000" dirty="0" smtClean="0"/>
              <a:t>9 Бетовенова симфонија.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66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dirty="0" smtClean="0"/>
              <a:t>Римски уговор 1957. Европска Економска Заједница (ЕЕЗ): Немачка, Француска, Белгија, Холандија, Луксембург, Италија.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19812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dirty="0" smtClean="0"/>
              <a:t>1992. мења низив у Европску Унију (ЕУ).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2743200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/>
              <a:t>Више проширења   – 28 </a:t>
            </a:r>
            <a:r>
              <a:rPr lang="sr-Cyrl-RS" sz="2000" dirty="0" smtClean="0"/>
              <a:t>чланица – УК = 27.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762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Европска Унија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</a:t>
            </a:r>
          </a:p>
          <a:p>
            <a:pPr algn="ctr"/>
            <a:endParaRPr lang="sr-Cyrl-RS" sz="4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Април 2020.године</a:t>
            </a:r>
          </a:p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</a:p>
          <a:p>
            <a:pPr algn="ctr"/>
            <a:endParaRPr lang="sr-Cyrl-RS" sz="4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4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223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skola1</cp:lastModifiedBy>
  <cp:revision>15</cp:revision>
  <dcterms:created xsi:type="dcterms:W3CDTF">2006-08-16T00:00:00Z</dcterms:created>
  <dcterms:modified xsi:type="dcterms:W3CDTF">2020-04-07T11:41:34Z</dcterms:modified>
</cp:coreProperties>
</file>