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FF0000"/>
                </a:solidFill>
              </a:rPr>
              <a:t>4. Лекција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ОБЛИК И ВЕЛИЧИНА ЗЕМЉЕ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6248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Гордана Васић, </a:t>
            </a:r>
          </a:p>
          <a:p>
            <a:pPr algn="r"/>
            <a:r>
              <a:rPr lang="sr-Cyrl-RS" dirty="0" smtClean="0"/>
              <a:t>октобар 2018.године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74320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Фернандо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Магелан</a:t>
            </a:r>
            <a:r>
              <a:rPr kumimoji="0" lang="sr-Cyrl-R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1519</a:t>
            </a:r>
            <a:r>
              <a:rPr kumimoji="0" lang="sr-Cyrl-R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1522.год</a:t>
            </a:r>
            <a:r>
              <a:rPr kumimoji="0" lang="sr-Cyrl-R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lang="sr-Cyrl-RS" sz="2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2982" y="152400"/>
            <a:ext cx="1994018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43400" y="152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dirty="0" smtClean="0"/>
              <a:t>Аристотел</a:t>
            </a:r>
            <a:endParaRPr lang="en-US" dirty="0"/>
          </a:p>
        </p:txBody>
      </p:sp>
      <p:pic>
        <p:nvPicPr>
          <p:cNvPr id="4101" name="Picture 5" descr="Ð ÐµÐ·ÑÐ»ÑÐ°Ñ ÑÐ»Ð¸ÐºÐ° Ð·Ð° pitago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52401"/>
            <a:ext cx="2466975" cy="3657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532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Питагора</a:t>
            </a:r>
            <a:endParaRPr lang="en-US" dirty="0"/>
          </a:p>
        </p:txBody>
      </p:sp>
      <p:pic>
        <p:nvPicPr>
          <p:cNvPr id="4103" name="Picture 7" descr="Ð ÐµÐ·ÑÐ»ÑÐ°Ñ ÑÐ»Ð¸ÐºÐ° Ð·Ð° plat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886200"/>
            <a:ext cx="2444913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77000" y="38862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Платон</a:t>
            </a:r>
            <a:endParaRPr lang="en-US" dirty="0"/>
          </a:p>
        </p:txBody>
      </p:sp>
      <p:pic>
        <p:nvPicPr>
          <p:cNvPr id="4105" name="Picture 9" descr="Ð¡ÑÐ¾Ð´Ð½Ð° ÑÐ»Ð¸ÐºÐ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124200"/>
            <a:ext cx="6055234" cy="3576625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152400"/>
            <a:ext cx="434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Питагора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Аристотел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Платон</a:t>
            </a:r>
            <a:endParaRPr lang="en-US" sz="2400" dirty="0"/>
          </a:p>
        </p:txBody>
      </p:sp>
      <p:pic>
        <p:nvPicPr>
          <p:cNvPr id="4107" name="Picture 11" descr="Ð ÐµÐ·ÑÐ»ÑÐ°Ñ ÑÐ»Ð¸ÐºÐ° Ð·Ð° stare predstave o obliku zemlj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85800"/>
            <a:ext cx="3886200" cy="192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  <p:bldP spid="6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7543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Глобус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умањен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модел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Земље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Глобуси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могу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бити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sr-Cyrl-R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Општегеографски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Политички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Индукциони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://nimax-img.de/Produktbilder/normal/5115_1/Stellanova-World-Time-Globe-Globus-882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657600"/>
            <a:ext cx="3048000" cy="3048000"/>
          </a:xfrm>
          <a:prstGeom prst="rect">
            <a:avLst/>
          </a:prstGeom>
          <a:noFill/>
        </p:spPr>
      </p:pic>
      <p:pic>
        <p:nvPicPr>
          <p:cNvPr id="4" name="Picture 10" descr="http://www.gddizajn.hr/slike/karte/indukcio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657600"/>
            <a:ext cx="2590800" cy="3060564"/>
          </a:xfrm>
          <a:prstGeom prst="rect">
            <a:avLst/>
          </a:prstGeom>
          <a:noFill/>
        </p:spPr>
      </p:pic>
      <p:pic>
        <p:nvPicPr>
          <p:cNvPr id="5" name="Picture 8" descr="http://3.imimg.com/data3/ID/NB/MY-579760/globus-2001-dlx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2743200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867400" y="29718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r-Cyrl-RS" dirty="0" smtClean="0"/>
              <a:t>Општегеографски </a:t>
            </a:r>
          </a:p>
          <a:p>
            <a:pPr algn="r"/>
            <a:r>
              <a:rPr lang="sr-Cyrl-RS" dirty="0" smtClean="0"/>
              <a:t>или физички глобус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3244334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dirty="0" smtClean="0"/>
              <a:t>Индукциони глобус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3276600"/>
            <a:ext cx="196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RS" dirty="0" smtClean="0"/>
              <a:t>Политички глобус</a:t>
            </a:r>
            <a:endParaRPr lang="en-US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209800" y="2438400"/>
            <a:ext cx="571500" cy="90488"/>
          </a:xfrm>
          <a:prstGeom prst="rightArrow">
            <a:avLst>
              <a:gd name="adj1" fmla="val 50000"/>
              <a:gd name="adj2" fmla="val 1578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4343400" y="2438400"/>
            <a:ext cx="571500" cy="90488"/>
          </a:xfrm>
          <a:prstGeom prst="rightArrow">
            <a:avLst>
              <a:gd name="adj1" fmla="val 50000"/>
              <a:gd name="adj2" fmla="val 1578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7010400" y="2438400"/>
            <a:ext cx="571500" cy="90488"/>
          </a:xfrm>
          <a:prstGeom prst="rightArrow">
            <a:avLst>
              <a:gd name="adj1" fmla="val 50000"/>
              <a:gd name="adj2" fmla="val 15789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209800"/>
            <a:ext cx="8924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Земље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лопта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елипсоид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геоид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6" grpId="0"/>
      <p:bldP spid="7" grpId="0"/>
      <p:bldP spid="8" grpId="0"/>
      <p:bldP spid="3074" grpId="0" animBg="1"/>
      <p:bldP spid="3075" grpId="0" animBg="1"/>
      <p:bldP spid="3076" grpId="0" animBg="1"/>
      <p:bldP spid="3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457200"/>
            <a:ext cx="1186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600200"/>
            <a:ext cx="27895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Untitl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4191000" cy="36381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24400" y="228600"/>
            <a:ext cx="4141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Површина</a:t>
            </a:r>
            <a:r>
              <a:rPr lang="en-US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 smtClean="0"/>
              <a:t>P = 510 </a:t>
            </a:r>
            <a:r>
              <a:rPr lang="en-US" sz="2400" dirty="0" err="1" smtClean="0"/>
              <a:t>милиона</a:t>
            </a:r>
            <a:r>
              <a:rPr lang="en-US" sz="2400" dirty="0" smtClean="0"/>
              <a:t> km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4724400" y="6858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= 149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km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29%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12192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 </a:t>
            </a:r>
            <a:r>
              <a:rPr lang="en-US" dirty="0" err="1" smtClean="0"/>
              <a:t>океана</a:t>
            </a:r>
            <a:r>
              <a:rPr lang="en-US" sz="2400" dirty="0" smtClean="0"/>
              <a:t>= 361 </a:t>
            </a:r>
            <a:r>
              <a:rPr lang="en-US" sz="2400" dirty="0" err="1" smtClean="0"/>
              <a:t>мил</a:t>
            </a:r>
            <a:r>
              <a:rPr lang="en-US" sz="2400" dirty="0" smtClean="0"/>
              <a:t> km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или</a:t>
            </a:r>
            <a:r>
              <a:rPr lang="sr-Cyrl-R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71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724400" y="1752600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Обим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 = 40.000 km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2286000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Пречник</a:t>
            </a:r>
            <a:r>
              <a:rPr lang="en-US" dirty="0" smtClean="0"/>
              <a:t>   </a:t>
            </a:r>
            <a:r>
              <a:rPr lang="sr-Cyrl-RS" dirty="0" smtClean="0"/>
              <a:t>          </a:t>
            </a:r>
            <a:r>
              <a:rPr lang="en-US" dirty="0" smtClean="0"/>
              <a:t> </a:t>
            </a:r>
            <a:r>
              <a:rPr lang="en-US" sz="2400" dirty="0" smtClean="0"/>
              <a:t>R = 12.740 km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724400" y="289560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Полупречник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sz="2400" dirty="0" smtClean="0"/>
              <a:t>r = 6.370 km</a:t>
            </a:r>
            <a:endParaRPr lang="en-US" sz="2400" dirty="0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381101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Светско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                                              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Светско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чине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Азија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1.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Велики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Тихи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Пацифик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Африка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2.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Атлантски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3.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Индијски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Јужна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Америка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Северни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ледени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Антарктик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ненасељен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5.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Јужни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океан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условно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Европа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Аустралија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Континенти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Старог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света</a:t>
            </a: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55" grpId="0"/>
      <p:bldP spid="12" grpId="0"/>
      <p:bldP spid="2056" grpId="0"/>
      <p:bldP spid="14" grpId="0"/>
      <p:bldP spid="15" grpId="0"/>
      <p:bldP spid="20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Ð¡ÑÐ¾Ð´Ð½Ð° ÑÐ»Ð¸ÐºÐ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5866227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окружени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водом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Највеће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Гренланд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Већи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број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острва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чине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архипелаг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Полуострва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који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дубоко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продиру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Највеће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полуострво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Арабијско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полуострво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живимо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Балканском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полуострву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1371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мора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увучени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копно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Највећи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површини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је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Бенгалски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залив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227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11</cp:revision>
  <dcterms:created xsi:type="dcterms:W3CDTF">2006-08-16T00:00:00Z</dcterms:created>
  <dcterms:modified xsi:type="dcterms:W3CDTF">2018-10-09T19:10:36Z</dcterms:modified>
</cp:coreProperties>
</file>