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/>
              <a:t>УКРАЈИНА</a:t>
            </a:r>
            <a:endParaRPr lang="en-US" sz="1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53200" y="6172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Гордана Васић             јун 2018.године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ukra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3014" y="152400"/>
            <a:ext cx="4140485" cy="396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ПОЛОЖАЈ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Украјина се налази на југизападу Источне Европе. Излази на Црно и Азовско море.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Са површином од  603.550 км2 највећа је држава Европе, не рачунајући европски део Русије.</a:t>
            </a:r>
            <a:endParaRPr lang="en-US" sz="2400" dirty="0"/>
          </a:p>
        </p:txBody>
      </p:sp>
      <p:pic>
        <p:nvPicPr>
          <p:cNvPr id="6" name="Picture 2" descr="Image result for ukraine odes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352800"/>
            <a:ext cx="4400550" cy="33623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3352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Одеса, највећа украјинска лука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038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ПРИРОДА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47244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Рељеф Украјине је низијско- брежуљкаст и брдовит. Клима је континентална и измењено средоземна. Најдуже реке су Дњепар, Дњестар, Јужни Буг...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600" y="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ДРУШТВО</a:t>
            </a:r>
            <a:endParaRPr lang="en-US" sz="4000" b="1" dirty="0"/>
          </a:p>
        </p:txBody>
      </p:sp>
      <p:pic>
        <p:nvPicPr>
          <p:cNvPr id="4100" name="Picture 4" descr="Image result for ukraine ki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057775" cy="3362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1600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Највећи градови су Кијев, Одеса, Доњецк, Харков.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762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Украјинци чине 78% , а Руси, Белоруси, Татари су мањине.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Кијев, главни град Украјине</a:t>
            </a:r>
            <a:endParaRPr lang="en-US" b="1" dirty="0"/>
          </a:p>
        </p:txBody>
      </p:sp>
      <p:pic>
        <p:nvPicPr>
          <p:cNvPr id="4102" name="Picture 6" descr="Image result for ukraine chernoby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784520"/>
            <a:ext cx="3314700" cy="39306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38800" y="243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Чернобиљ, 26.04.1986.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5052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Више од половине  површине земље чине оранице, а највише се гаји пшеница, кромпир, сунцокрет, репа.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800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Украјина има каменог угља који се вади у Донбасу, гвоздене руде и мангана, урана...</a:t>
            </a:r>
            <a:endParaRPr lang="en-US" sz="2400" dirty="0"/>
          </a:p>
        </p:txBody>
      </p:sp>
      <p:pic>
        <p:nvPicPr>
          <p:cNvPr id="4104" name="Picture 8" descr="Image result for ukraine people and cul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1847850" cy="2261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" y="6324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Украјинска народна ношња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0" b="1" dirty="0" smtClean="0"/>
              <a:t>РУСКА ФЕДЕРАЦИЈА</a:t>
            </a:r>
            <a:endParaRPr lang="en-US" sz="12000" b="1" dirty="0"/>
          </a:p>
        </p:txBody>
      </p:sp>
      <p:sp>
        <p:nvSpPr>
          <p:cNvPr id="3" name="Rectangle 2"/>
          <p:cNvSpPr/>
          <p:nvPr/>
        </p:nvSpPr>
        <p:spPr>
          <a:xfrm>
            <a:off x="7448471" y="6488668"/>
            <a:ext cx="169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Гордана Васић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ussia world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267200" cy="25358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19600" y="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ПОЛОЖАЈ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09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Руска Федерација је евроазијска земља, по површини највећа на свету са више од 17 милиона км2.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752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Азији припада 75 % а Европи 25 % површине ове земље.</a:t>
            </a:r>
            <a:endParaRPr lang="en-US" sz="2400" dirty="0"/>
          </a:p>
        </p:txBody>
      </p:sp>
      <p:pic>
        <p:nvPicPr>
          <p:cNvPr id="2052" name="Picture 4" descr="Image result for russia vladivost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30008"/>
            <a:ext cx="4724400" cy="36089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05600" y="266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Владивосток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6670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У правцу запад-исток простире се у дужини од 8.000 км, кроз </a:t>
            </a:r>
          </a:p>
          <a:p>
            <a:pPr algn="just"/>
            <a:r>
              <a:rPr lang="sr-Cyrl-RS" sz="2400" dirty="0" smtClean="0"/>
              <a:t>девет часовних зона.  </a:t>
            </a:r>
            <a:endParaRPr lang="en-US" sz="24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191000"/>
            <a:ext cx="3962401" cy="2438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38100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Црвени трг у Москви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ПРИРОДА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Највећи део Русије заузимају низије и громадне планине и висоравни.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838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Источноевропска и Западносибирска низија су највеће низије на Земљи.</a:t>
            </a:r>
            <a:endParaRPr lang="en-US" sz="24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3932902" cy="2438400"/>
          </a:xfrm>
          <a:prstGeom prst="rect">
            <a:avLst/>
          </a:prstGeom>
          <a:noFill/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0357" y="1752600"/>
            <a:ext cx="4681718" cy="3124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914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Сибир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4290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Урал, Алтај, Становојске, Верхојанске, Колимске...  су громадне , а Кавказ веначна планина.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Клима је поларна, субполарна, оштра континентална, степска, океанска и полупустињска. Вегетацију чине тундре, тајге, степе и полупустиње. Реке су дуге и углавном теку ка Северном леденом океану: Об са Иртишем, Јенисеј, Лена, Колима. Бајкал је највеће језеро у Азији а Ладога у Европи.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6724" y="0"/>
            <a:ext cx="9867331" cy="6629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5146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/>
              <a:t>Источноевропска низија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514600" y="37338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/>
              <a:t>Западносибирска низија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3200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2">
                    <a:lumMod val="10000"/>
                  </a:schemeClr>
                </a:solidFill>
              </a:rPr>
              <a:t>Урал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2">
                    <a:lumMod val="10000"/>
                  </a:schemeClr>
                </a:solidFill>
              </a:rPr>
              <a:t>Кавказ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410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2">
                    <a:lumMod val="10000"/>
                  </a:schemeClr>
                </a:solidFill>
              </a:rPr>
              <a:t>Алтај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11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2">
                    <a:lumMod val="10000"/>
                  </a:schemeClr>
                </a:solidFill>
              </a:rPr>
              <a:t>Становојске планине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514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2">
                    <a:lumMod val="10000"/>
                  </a:schemeClr>
                </a:solidFill>
              </a:rPr>
              <a:t>Верхојанске планине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152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2">
                    <a:lumMod val="10000"/>
                  </a:schemeClr>
                </a:solidFill>
              </a:rPr>
              <a:t>Колимске планине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3048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Средњо-сибирска висораван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Ладога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5029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Бајкалско језеро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2667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Об са Иртишем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667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Јенисеј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Лена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Колима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2286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Северни ледени океан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05800" y="3962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Тихи океан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Карско море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1295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Лаптевско море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533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Источносибирско море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990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Берингово море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3505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Охотско море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67200" y="1752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Полуострво Тајмир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7600" y="2667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Полуострво Камчатка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Чукотско полуострво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121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земља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72400" y="4419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Сахалин 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0" y="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ДРУШТВО</a:t>
            </a:r>
            <a:endParaRPr lang="en-US" sz="4000" b="1" dirty="0"/>
          </a:p>
        </p:txBody>
      </p:sp>
      <p:pic>
        <p:nvPicPr>
          <p:cNvPr id="1026" name="Picture 2" descr="Image result for sankt petersburg 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5105400" cy="23478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Санкт Петербург, Ермитаж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609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Руси чине 80% људи, а од других народа ту су Татари, Украјинци, Белоруси...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752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2/3 људи живи у европском делу Русије.</a:t>
            </a:r>
            <a:endParaRPr lang="en-US" sz="2400" dirty="0"/>
          </a:p>
        </p:txBody>
      </p:sp>
      <p:pic>
        <p:nvPicPr>
          <p:cNvPr id="1028" name="Picture 4" descr="Image result for russia 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3648075" cy="22392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0" y="35814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Нафтна бушотина на руском Арктику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По рудном и енергетском богатству Русија је водећа земља света.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048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Међу првима у свету је по експлоатацији нафте и гаса, руде гвожђа, бакра, алуминијума, дијаманата, угља.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715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Плодно тло у Источноевропској низији је житница Русије, а реке и густе шуме имају велики потенцијал за производњу енергије и  дрвну индустрију. У Русији су највише развијене војна и тешка инд.</a:t>
            </a:r>
            <a:endParaRPr lang="en-US" sz="2400" dirty="0"/>
          </a:p>
        </p:txBody>
      </p:sp>
      <p:pic>
        <p:nvPicPr>
          <p:cNvPr id="1030" name="Picture 6" descr="Image result for russia c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962400"/>
            <a:ext cx="5135963" cy="1752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14400" y="3962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Иркутск, највећи град на Бајкалу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454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tamara99</cp:lastModifiedBy>
  <cp:revision>27</cp:revision>
  <dcterms:created xsi:type="dcterms:W3CDTF">2006-08-16T00:00:00Z</dcterms:created>
  <dcterms:modified xsi:type="dcterms:W3CDTF">2020-08-10T08:14:58Z</dcterms:modified>
</cp:coreProperties>
</file>