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0" b="1" dirty="0" smtClean="0">
                <a:solidFill>
                  <a:schemeClr val="accent3">
                    <a:lumMod val="50000"/>
                  </a:schemeClr>
                </a:solidFill>
              </a:rPr>
              <a:t>КРАЉЕВИНА ШВЕДСКА</a:t>
            </a:r>
            <a:endParaRPr lang="en-US" sz="1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6248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</a:rPr>
              <a:t>мај 2018.године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3124200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 ПОЛОЖАЈ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10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ПРИРОДА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Краљевина Шведска заузима јужни и источни део Скандинавског полуострва.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762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Излази на Балтичко море и Ботнички залив.</a:t>
            </a:r>
            <a:endParaRPr lang="en-US" sz="2400" dirty="0"/>
          </a:p>
        </p:txBody>
      </p:sp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19200"/>
            <a:ext cx="5495925" cy="3362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0" y="419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Стокхолм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Рељеф чине громадне Скандинавске планине са фјелдовима (ледничке висоравни) на северу и Језерска област – низија на југу.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1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је океанска, континентална и субполарна (субарктичка).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867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Бројна су ледничка језера (највеће Венер и Ветер), реке су кратке, са великим падом а вегетацију чине тајге, на северу тундре.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93838"/>
            <a:ext cx="7810500" cy="3124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"/>
            <a:ext cx="5343525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ДРУШТВО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Швеђани су германски народ (Нормани, Викинзи)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371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Природно богатство је велико –  рудник Кируна, гвоздена руда, шуме, воде </a:t>
            </a:r>
            <a:endParaRPr lang="en-US" sz="2400" dirty="0"/>
          </a:p>
        </p:txBody>
      </p:sp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05200"/>
            <a:ext cx="5276850" cy="3200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57600" y="3124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Ересундски мост-тунел, дуг 7,8 км, отворен 2000.год.</a:t>
            </a:r>
            <a:endParaRPr lang="en-US" b="1" dirty="0"/>
          </a:p>
        </p:txBody>
      </p:sp>
      <p:pic>
        <p:nvPicPr>
          <p:cNvPr id="2060" name="Picture 12" descr="Image result for volvo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3505200" cy="585625"/>
          </a:xfrm>
          <a:prstGeom prst="rect">
            <a:avLst/>
          </a:prstGeom>
          <a:noFill/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3661260" cy="1524000"/>
          </a:xfrm>
          <a:prstGeom prst="rect">
            <a:avLst/>
          </a:prstGeom>
          <a:noFill/>
        </p:spPr>
      </p:pic>
      <p:pic>
        <p:nvPicPr>
          <p:cNvPr id="2064" name="Picture 16" descr="Image result for scania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200649"/>
            <a:ext cx="2857500" cy="1504951"/>
          </a:xfrm>
          <a:prstGeom prst="rect">
            <a:avLst/>
          </a:prstGeom>
          <a:noFill/>
        </p:spPr>
      </p:pic>
      <p:pic>
        <p:nvPicPr>
          <p:cNvPr id="2066" name="Picture 18" descr="Image result for saab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352800"/>
            <a:ext cx="3276600" cy="73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0" b="1" dirty="0" smtClean="0">
                <a:solidFill>
                  <a:schemeClr val="accent3">
                    <a:lumMod val="50000"/>
                  </a:schemeClr>
                </a:solidFill>
              </a:rPr>
              <a:t>КРАЉЕВИНА НОРВЕШКА</a:t>
            </a:r>
            <a:endParaRPr lang="en-US" sz="1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1371" y="6488668"/>
            <a:ext cx="164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ПОЛОЖАЈ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1219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ПРИРОДА</a:t>
            </a:r>
            <a:endParaRPr lang="en-US" sz="4000" b="1" dirty="0"/>
          </a:p>
        </p:txBody>
      </p:sp>
      <p:pic>
        <p:nvPicPr>
          <p:cNvPr id="18436" name="Picture 4" descr="Image result for  nor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685800"/>
            <a:ext cx="3356427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Краљевина Норвешка обухвата западни део Скандинавског полуострва. Излази на Норвешко, Северно, Баренцово и Балтичко море. </a:t>
            </a:r>
            <a:endParaRPr lang="en-US" sz="2400" dirty="0" smtClean="0"/>
          </a:p>
        </p:txBody>
      </p:sp>
      <p:pic>
        <p:nvPicPr>
          <p:cNvPr id="18438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4572000" cy="3086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81400" y="1905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Норвешка је планинска земља. Обала је веома разуђена – фјордови.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2667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је океанска, на северу субполарна.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3124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Реке су кратке а језера ледничка.</a:t>
            </a:r>
            <a:endParaRPr lang="en-US" sz="2400" dirty="0"/>
          </a:p>
        </p:txBody>
      </p:sp>
      <p:pic>
        <p:nvPicPr>
          <p:cNvPr id="18440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627" y="3962400"/>
            <a:ext cx="4123973" cy="2676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76800" y="35814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Гејрангер фјорд, Норвешка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ДРУШТВО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На Свалбарду се налази складиште семена свих биљака. </a:t>
            </a:r>
            <a:endParaRPr lang="en-US" b="1" dirty="0"/>
          </a:p>
        </p:txBody>
      </p:sp>
      <p:sp>
        <p:nvSpPr>
          <p:cNvPr id="17410" name="AutoShape 2" descr="Image result for norway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6172200" cy="23258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00800" y="609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Норвежани су германски Нормани, Викинзи</a:t>
            </a:r>
            <a:endParaRPr lang="en-US" sz="2400" dirty="0"/>
          </a:p>
        </p:txBody>
      </p:sp>
      <p:pic>
        <p:nvPicPr>
          <p:cNvPr id="17418" name="Picture 10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648200"/>
            <a:ext cx="5105400" cy="20044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624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Берген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420" name="Picture 1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19600"/>
            <a:ext cx="3581400" cy="22415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" y="434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Осло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19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Природно богатство чине шуме, реке, нафта и гас у Северном мору, риба и бројне руде.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733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Привреда је веома развијена и специјализована.</a:t>
            </a:r>
            <a:endParaRPr lang="en-US" sz="2400" dirty="0"/>
          </a:p>
        </p:txBody>
      </p:sp>
      <p:pic>
        <p:nvPicPr>
          <p:cNvPr id="17422" name="Picture 14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89290"/>
            <a:ext cx="2209800" cy="278271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340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Кјерагболтен стена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2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221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tamara99</cp:lastModifiedBy>
  <cp:revision>15</cp:revision>
  <dcterms:created xsi:type="dcterms:W3CDTF">2006-08-16T00:00:00Z</dcterms:created>
  <dcterms:modified xsi:type="dcterms:W3CDTF">2020-08-10T08:14:20Z</dcterms:modified>
</cp:coreProperties>
</file>