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ШВАЈЦАРСКА</a:t>
            </a:r>
            <a:r>
              <a:rPr lang="sr-Cyrl-RS" sz="10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9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КОНФЕДЕРАЦИЈА</a:t>
            </a:r>
            <a:endParaRPr lang="en-US" sz="9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0" y="6553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witzerland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"/>
            <a:ext cx="6029325" cy="30861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914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Алпска земља без излаза на море.</a:t>
            </a:r>
            <a:endParaRPr lang="en-US" sz="2400" dirty="0"/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352800"/>
            <a:ext cx="4486275" cy="33623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6670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На западу громадна Јура, на југоистоку Алпи а у средини Мителанд.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457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Јура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5410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Алпи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4876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Митерланд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3434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Клима  је континентална и планинска, бројна су ледничка језера, а вегетацију чине шуме.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5257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Женевско језеро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3733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Боденско језеро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4419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Циришко језеро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6388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Бројни сочни пашњаци су основа за развој сточарства.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362325" cy="33623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7338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Швајцарци су Германи и Романи, католици.</a:t>
            </a:r>
          </a:p>
          <a:p>
            <a:pPr algn="just"/>
            <a:r>
              <a:rPr lang="sr-Cyrl-RS" sz="2400" dirty="0" smtClean="0"/>
              <a:t>Већи градови су Цирих, Женева, Базел, Берн...</a:t>
            </a:r>
            <a:endParaRPr lang="en-US" sz="2400" dirty="0"/>
          </a:p>
        </p:txBody>
      </p:sp>
      <p:pic>
        <p:nvPicPr>
          <p:cNvPr id="3076" name="Picture 4" descr="Image result for switzerland landsca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1687" y="152400"/>
            <a:ext cx="5262763" cy="350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4102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Швајцарску одликује висок животни стандард и развијен услужни сектор.</a:t>
            </a:r>
            <a:endParaRPr lang="en-US" sz="2400" dirty="0"/>
          </a:p>
        </p:txBody>
      </p:sp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5257800"/>
            <a:ext cx="4972050" cy="1447800"/>
          </a:xfrm>
          <a:prstGeom prst="rect">
            <a:avLst/>
          </a:prstGeom>
          <a:noFill/>
        </p:spPr>
      </p:pic>
      <p:pic>
        <p:nvPicPr>
          <p:cNvPr id="3082" name="Picture 10" descr="Image result for switzerland watch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3733800"/>
            <a:ext cx="1447800" cy="1447800"/>
          </a:xfrm>
          <a:prstGeom prst="rect">
            <a:avLst/>
          </a:prstGeom>
          <a:noFill/>
        </p:spPr>
      </p:pic>
      <p:pic>
        <p:nvPicPr>
          <p:cNvPr id="3084" name="Picture 12" descr="Image result for switzerland chee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733800"/>
            <a:ext cx="3657600" cy="1444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3000"/>
            <a:ext cx="8915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РЕПУБЛИКА АУСТРИЈА</a:t>
            </a:r>
            <a:endParaRPr lang="en-US" sz="13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01371" y="6488668"/>
            <a:ext cx="164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r-Cyrl-R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ustria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880252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29200" y="9144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Аустрија је континентална земља Средње Европе.</a:t>
            </a:r>
            <a:endParaRPr lang="en-US" sz="2400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86200"/>
            <a:ext cx="4953000" cy="27929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5562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Тирол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5562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Алпи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4572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Бечки басен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4419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Дунав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2590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На западу алпска област Тирол, на истоку је Бечки басен.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38862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Клима је континентална и алпска, реке Дунав, Драва, Ин, Мура.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5257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У Алпима вегетацију чине пашњаци и шуме, низија је интензивно обрађена.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vien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3185" y="228600"/>
            <a:ext cx="6100315" cy="3429000"/>
          </a:xfrm>
          <a:prstGeom prst="rect">
            <a:avLst/>
          </a:prstGeom>
          <a:noFill/>
        </p:spPr>
      </p:pic>
      <p:pic>
        <p:nvPicPr>
          <p:cNvPr id="18436" name="Picture 4" descr="Image result for vien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524125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886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Аустријанци су Германи, католици. Већи градови су Беч, Салцбург, Грац, Линц...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2578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Богатство чине плодно тло, пашњаци, угаљ, нафта, со...</a:t>
            </a:r>
            <a:endParaRPr lang="en-US" sz="2400" dirty="0"/>
          </a:p>
        </p:txBody>
      </p:sp>
      <p:pic>
        <p:nvPicPr>
          <p:cNvPr id="18438" name="Picture 6" descr="Image result for mocart kompozi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733800"/>
            <a:ext cx="4876800" cy="20239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91000" y="3886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Моцарт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5791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Аустрија је развијена индустријска</a:t>
            </a:r>
          </a:p>
          <a:p>
            <a:pPr algn="ctr"/>
            <a:r>
              <a:rPr lang="sr-Cyrl-RS" sz="2400" dirty="0" smtClean="0"/>
              <a:t>држава.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180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tamara99</cp:lastModifiedBy>
  <cp:revision>11</cp:revision>
  <dcterms:created xsi:type="dcterms:W3CDTF">2006-08-16T00:00:00Z</dcterms:created>
  <dcterms:modified xsi:type="dcterms:W3CDTF">2020-08-10T08:11:22Z</dcterms:modified>
</cp:coreProperties>
</file>