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0B06-F31A-4127-B33B-775A9CE4063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DAF6F-D354-4F18-823A-FE898960F4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EF64-4041-4EE6-9DBE-9AA95EACA55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06CC-7891-4BD7-82E7-BE652D1CE0C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D747-126A-4DC4-8530-06166C11EE2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64D0-17F3-4009-8B7C-82B42DAC0D9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508E-1A57-4426-ACA1-78262505EEE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8AE4-AADF-4199-AE8D-CEED9FB25938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2176-A1FB-4BAA-B17D-41C73653C8B0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E9BF-F66A-4E7A-8461-193162FF1636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53BD-D501-4B45-81C2-DE4FC39A6782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B772-3F18-4A80-861A-213998771D42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1ED-2B93-43AB-8DF2-594A8379E8E0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45B6-E074-4F77-94F0-3DFBB713C4C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Туристичке регије    </a:t>
            </a:r>
          </a:p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Средње и   Јужне Америке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6477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лика за midle 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743200"/>
            <a:ext cx="4953000" cy="3962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Средњу Америку чини уски копнени део који спаја Северну и Јужну Америку и острвски део са Великим и Малим Антилима у Карипском мору. Многобројна острва се пружају у низу и имају изузетне природне услове за развој купалишног и наутичког туризма.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  Обале су ниске и песковите а клима је тропска, са температурама морске воде око или изнад 25 степени, што омогућава купалишну сезону која траје читаве године. Бујна вегетација употпуњује слику “раја” на Земљи.</a:t>
            </a:r>
            <a:endParaRPr lang="en-US" sz="2200" dirty="0"/>
          </a:p>
        </p:txBody>
      </p:sp>
      <p:pic>
        <p:nvPicPr>
          <p:cNvPr id="2052" name="Picture 4" descr="Резултат слика за caribb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3810000" cy="3659429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Резултат слика за baha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400800" cy="31546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83820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Најразвијенији туризам имају Бахамска острва и туристички центар Насау.</a:t>
            </a:r>
            <a:endParaRPr lang="en-US" sz="2200" dirty="0"/>
          </a:p>
        </p:txBody>
      </p:sp>
      <p:pic>
        <p:nvPicPr>
          <p:cNvPr id="15366" name="Picture 6" descr="Резултат слика за baham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4191000" cy="3392478"/>
          </a:xfrm>
          <a:prstGeom prst="rect">
            <a:avLst/>
          </a:prstGeom>
          <a:noFill/>
        </p:spPr>
      </p:pic>
      <p:pic>
        <p:nvPicPr>
          <p:cNvPr id="15368" name="Picture 8" descr="Резултат слика за baham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352800"/>
            <a:ext cx="4466429" cy="3352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Резултат слика за antila 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52400"/>
            <a:ext cx="8610601" cy="4038600"/>
          </a:xfrm>
          <a:prstGeom prst="rect">
            <a:avLst/>
          </a:prstGeom>
          <a:noFill/>
        </p:spPr>
      </p:pic>
      <p:sp>
        <p:nvSpPr>
          <p:cNvPr id="16390" name="AutoShape 6" descr="Резултат слика за caribb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Резултат слика за caribb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Резултат слика за caribb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43400"/>
            <a:ext cx="8534400" cy="23177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Мексико је највећа земља Средње Америке. Излази на Пацифик и Атлантски океан, што му даје разноврсну климу и вегетацију. Природне карактеристике, заједно са богатим културно-историјским споменицима бројних култура које су настањивале ово подручје, као и живописан фолклор, омогућили су Мексику одличне услове за развој туризма.</a:t>
            </a:r>
            <a:endParaRPr lang="en-US" sz="2200" dirty="0"/>
          </a:p>
        </p:txBody>
      </p:sp>
      <p:pic>
        <p:nvPicPr>
          <p:cNvPr id="6" name="Picture 6" descr="Резултат слика за mexico touristic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6934200" cy="46288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2209800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Главни центри туризма на Пацифичкој обали су: Акапулко, Мазатлан, Ваљарта, Ла Паз и други, а на истоку, на Јукатану је Ривијера Маја и Канкун.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лика за mex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7667" y="3581400"/>
            <a:ext cx="4324883" cy="3105151"/>
          </a:xfrm>
          <a:prstGeom prst="rect">
            <a:avLst/>
          </a:prstGeom>
          <a:noFill/>
        </p:spPr>
      </p:pic>
      <p:pic>
        <p:nvPicPr>
          <p:cNvPr id="18434" name="Picture 2" descr="Резултат слика за canc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2895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3124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Канкун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276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Маје , Чичен Ица</a:t>
            </a:r>
            <a:endParaRPr lang="en-US" sz="1400" b="1" dirty="0"/>
          </a:p>
        </p:txBody>
      </p:sp>
      <p:pic>
        <p:nvPicPr>
          <p:cNvPr id="18438" name="Picture 6" descr="Резултат слика за acapul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44577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276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Акапулко 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тат слика за south 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038601" cy="49055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Јужна Америку у туристичком погледу заостаје за Северном и Средњом Америком. Најпогоднији део обале за изградњу хотела и развој туризма је југоисточни део, са суптропском и умереном климом и бујном вегетацијом</a:t>
            </a:r>
            <a:endParaRPr lang="en-US" sz="2200" dirty="0"/>
          </a:p>
        </p:txBody>
      </p:sp>
      <p:pic>
        <p:nvPicPr>
          <p:cNvPr id="19460" name="Picture 4" descr="Резултат слика за venecuela margar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133600"/>
            <a:ext cx="4734752" cy="2450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4572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Венецуела, острво </a:t>
            </a:r>
          </a:p>
          <a:p>
            <a:r>
              <a:rPr lang="sr-Cyrl-RS" sz="1400" b="1" dirty="0" smtClean="0"/>
              <a:t>Маргарита</a:t>
            </a:r>
            <a:endParaRPr lang="en-US" sz="1400" b="1" dirty="0"/>
          </a:p>
        </p:txBody>
      </p:sp>
      <p:pic>
        <p:nvPicPr>
          <p:cNvPr id="19462" name="Picture 6" descr="Резултат слика за argentina mar del p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76497"/>
            <a:ext cx="4724400" cy="1629104"/>
          </a:xfrm>
          <a:prstGeom prst="rect">
            <a:avLst/>
          </a:prstGeom>
          <a:noFill/>
        </p:spPr>
      </p:pic>
      <p:pic>
        <p:nvPicPr>
          <p:cNvPr id="19466" name="Picture 10" descr="Резултат слика за argentina mar del p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648200"/>
            <a:ext cx="3048000" cy="20203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57150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Аргентина Мар де Плата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зултат слика за rio de janei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325" y="0"/>
            <a:ext cx="50196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     Најпосећенији део Бразила је град Рио де Жанеиро, са статуом Исуса Христа, брдом званим “глава шећера”, плажама Копакабана и Ипанема, Мараканом и најпознатијем карневалу и фестивалу самбе на свету.</a:t>
            </a:r>
            <a:endParaRPr lang="en-US" sz="2200" dirty="0"/>
          </a:p>
        </p:txBody>
      </p:sp>
      <p:pic>
        <p:nvPicPr>
          <p:cNvPr id="20484" name="Picture 4" descr="Резултат слика за rio de janeiro karne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3886200" cy="2145863"/>
          </a:xfrm>
          <a:prstGeom prst="rect">
            <a:avLst/>
          </a:prstGeom>
          <a:noFill/>
        </p:spPr>
      </p:pic>
      <p:pic>
        <p:nvPicPr>
          <p:cNvPr id="20486" name="Picture 6" descr="Резултат слика за rio de janeiro karne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43200"/>
            <a:ext cx="3886200" cy="17907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2020.године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22</cp:revision>
  <dcterms:created xsi:type="dcterms:W3CDTF">2006-08-16T00:00:00Z</dcterms:created>
  <dcterms:modified xsi:type="dcterms:W3CDTF">2020-08-13T08:49:20Z</dcterms:modified>
</cp:coreProperties>
</file>