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ПОДЕЛА ВЛАСТИ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ustavni.sud.rs/Storage/Global/Images/sudije-naslov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200400"/>
            <a:ext cx="6600825" cy="30289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9144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Судску власт чини Уставни суд који броји 15 судија које бирају Народна скупштина, председник Републике Србије и Врховни Касациони суд Србије на период од 9 година.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Судије Уставног суда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906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Осим Уставног суда, судови републичког ранга су и Врховни касациони суд, Привредни апелациони суд, Прекршајни апелациони суд и Управни суд.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276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Овом поделом надлежности успоставља се равнотежа између три гране власти.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648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Посебан део извршне власти представља </a:t>
            </a:r>
            <a:r>
              <a:rPr lang="sr-Cyrl-RS" sz="3200" b="1" dirty="0" smtClean="0"/>
              <a:t>председник републике</a:t>
            </a:r>
            <a:r>
              <a:rPr lang="sr-Cyrl-RS" sz="3200" dirty="0" smtClean="0"/>
              <a:t>. Бира се на непосредним изборима на период од 5 година.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“Две најтеже ствари на свету: државом добро управљати и дете васпитати”</a:t>
            </a:r>
          </a:p>
          <a:p>
            <a:pPr algn="ctr"/>
            <a:endParaRPr lang="sr-Cyrl-RS" sz="3200" dirty="0" smtClean="0"/>
          </a:p>
          <a:p>
            <a:pPr algn="ctr"/>
            <a:r>
              <a:rPr lang="sr-Cyrl-RS" sz="3200" dirty="0" smtClean="0"/>
              <a:t>Љуба Ненадовић</a:t>
            </a:r>
          </a:p>
          <a:p>
            <a:pPr algn="ctr"/>
            <a:r>
              <a:rPr lang="sr-Cyrl-RS" sz="2400" dirty="0" smtClean="0"/>
              <a:t>Министар просвете 1860.године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81000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dirty="0" smtClean="0"/>
              <a:t>ХВАЛА НА ПАЖЊИ</a:t>
            </a:r>
          </a:p>
          <a:p>
            <a:pPr algn="ctr"/>
            <a:endParaRPr lang="sr-Cyrl-RS" sz="3200" dirty="0" smtClean="0"/>
          </a:p>
          <a:p>
            <a:pPr algn="ctr"/>
            <a:r>
              <a:rPr lang="sr-Cyrl-RS" sz="2000" dirty="0" smtClean="0"/>
              <a:t>АУТОР</a:t>
            </a:r>
          </a:p>
          <a:p>
            <a:pPr algn="ctr"/>
            <a:r>
              <a:rPr lang="sr-Cyrl-RS" sz="3200" dirty="0" smtClean="0"/>
              <a:t>ГОРДАНА ВАСИЋ</a:t>
            </a:r>
          </a:p>
          <a:p>
            <a:pPr algn="ctr"/>
            <a:endParaRPr lang="sr-Cyrl-RS" sz="3200" dirty="0" smtClean="0"/>
          </a:p>
          <a:p>
            <a:pPr algn="ctr"/>
            <a:r>
              <a:rPr lang="sr-Cyrl-RS" sz="3200" dirty="0" smtClean="0"/>
              <a:t>Министарство просвете, </a:t>
            </a:r>
          </a:p>
          <a:p>
            <a:pPr algn="ctr"/>
            <a:r>
              <a:rPr lang="sr-Cyrl-RS" sz="3200" dirty="0" smtClean="0"/>
              <a:t>Грађанско васпитање за</a:t>
            </a:r>
          </a:p>
          <a:p>
            <a:pPr algn="ctr"/>
            <a:r>
              <a:rPr lang="sr-Cyrl-RS" sz="3200" dirty="0" smtClean="0"/>
              <a:t>с</a:t>
            </a:r>
            <a:r>
              <a:rPr lang="sr-Cyrl-RS" sz="3200" dirty="0" smtClean="0"/>
              <a:t>едми разред основне школе</a:t>
            </a:r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r>
              <a:rPr lang="sr-Cyrl-RS" sz="3200" dirty="0" smtClean="0"/>
              <a:t>ф</a:t>
            </a:r>
            <a:r>
              <a:rPr lang="sr-Cyrl-RS" sz="3200" dirty="0" smtClean="0"/>
              <a:t>ебруар, 2017. године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05200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3600" dirty="0" smtClean="0"/>
              <a:t>Обележја власти су: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0" y="4419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sr-Latn-RS" sz="3200" dirty="0" smtClean="0"/>
              <a:t> </a:t>
            </a:r>
            <a:r>
              <a:rPr lang="sr-Cyrl-CS" sz="3200" dirty="0" smtClean="0"/>
              <a:t>сувереност;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5181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sr-Latn-RS" sz="3200" dirty="0" smtClean="0"/>
              <a:t> </a:t>
            </a:r>
            <a:r>
              <a:rPr lang="sr-Cyrl-CS" sz="3200" dirty="0" smtClean="0"/>
              <a:t>деперсонализованост;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58674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sr-Latn-RS" sz="3200" dirty="0" smtClean="0"/>
              <a:t> </a:t>
            </a:r>
            <a:r>
              <a:rPr lang="sr-Cyrl-CS" sz="3200" dirty="0" smtClean="0"/>
              <a:t>легитимност;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447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Власт је државна организација која доноси политичке одлуке којима је циљ управљање неком државом.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Основне функције власти су доношење закона, њихово извршавање и решавање спорова у друштву.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657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Ако би ове три функције власти биле усредсређене у истим рукама, тада би власт била тиранска или диктаторска.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562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“Кадија те тужи, кадија ти суди”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38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ПОДЕЛА ВЛАСТИ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sz="3200" dirty="0" smtClean="0"/>
              <a:t>Законодавна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1905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sz="3200" dirty="0" smtClean="0"/>
              <a:t>Извршна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1905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sz="3200" dirty="0" smtClean="0"/>
              <a:t>Судска</a:t>
            </a:r>
            <a:endParaRPr lang="en-US" sz="3200" dirty="0"/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>
          <a:xfrm rot="5400000">
            <a:off x="4330988" y="1663987"/>
            <a:ext cx="4820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2"/>
          </p:cNvCxnSpPr>
          <p:nvPr/>
        </p:nvCxnSpPr>
        <p:spPr>
          <a:xfrm rot="5400000">
            <a:off x="3226088" y="482887"/>
            <a:ext cx="405825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2"/>
          </p:cNvCxnSpPr>
          <p:nvPr/>
        </p:nvCxnSpPr>
        <p:spPr>
          <a:xfrm rot="16200000" flipH="1">
            <a:off x="5512088" y="482887"/>
            <a:ext cx="482025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arhiva.alo.rs/resources/img/25-11-2013/single_news/864516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667000"/>
            <a:ext cx="7010400" cy="37338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600200" y="6324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Скупштина Републике Србије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/>
              <a:t>Законодавну власт </a:t>
            </a:r>
            <a:r>
              <a:rPr lang="sr-Cyrl-RS" sz="3200" dirty="0" smtClean="0"/>
              <a:t>спроводи парламент, односно народна скупштина.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Надлежности законодавне власти су да:</a:t>
            </a:r>
          </a:p>
          <a:p>
            <a:pPr algn="ctr"/>
            <a:endParaRPr lang="sr-Cyrl-RS" sz="2000" dirty="0" smtClean="0"/>
          </a:p>
          <a:p>
            <a:pPr algn="just">
              <a:buFont typeface="Arial" pitchFamily="34" charset="0"/>
              <a:buChar char="•"/>
            </a:pPr>
            <a:r>
              <a:rPr lang="sr-Cyrl-RS" sz="3200" dirty="0" smtClean="0"/>
              <a:t> усваја устав и одлучује о његовој промени;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3200" dirty="0" smtClean="0"/>
              <a:t> доноси законе </a:t>
            </a:r>
            <a:r>
              <a:rPr lang="sr-Cyrl-RS" sz="2800" dirty="0" smtClean="0"/>
              <a:t>(укључујући порезе и буџет)</a:t>
            </a:r>
            <a:r>
              <a:rPr lang="sr-Cyrl-RS" sz="3200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3200" dirty="0" smtClean="0"/>
              <a:t> бира извршну власт;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3200" dirty="0" smtClean="0"/>
              <a:t> контролише извршну власт </a:t>
            </a:r>
            <a:r>
              <a:rPr lang="sr-Cyrl-RS" sz="2800" dirty="0" smtClean="0"/>
              <a:t>(посланичка питања, усвајање или неусвајање буџета и сл.)</a:t>
            </a:r>
            <a:r>
              <a:rPr lang="sr-Cyrl-RS" sz="3200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3200" dirty="0" smtClean="0"/>
              <a:t> одлучује о промени граница, рату и миру, утврђује међународне уговоре;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kurir.rs/slika-724x489/skupstina-srbije-poslanici-zasedanje-foto-dragana-udovicic-1475569712-10044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0"/>
            <a:ext cx="6477000" cy="437465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685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Скупштину Србије чине 250 посланика који се бирају на непосредним изборима на период од 4 године.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/>
              <a:t>Извршну власт </a:t>
            </a:r>
            <a:r>
              <a:rPr lang="sr-Cyrl-RS" sz="3200" dirty="0" smtClean="0"/>
              <a:t>спроводи влада.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Надлежности  извршне власти или владе су да:</a:t>
            </a:r>
          </a:p>
          <a:p>
            <a:pPr algn="ctr"/>
            <a:endParaRPr lang="sr-Cyrl-RS" sz="2000" dirty="0" smtClean="0"/>
          </a:p>
          <a:p>
            <a:pPr algn="just">
              <a:buFont typeface="Arial" pitchFamily="34" charset="0"/>
              <a:buChar char="•"/>
            </a:pPr>
            <a:r>
              <a:rPr lang="sr-Cyrl-RS" sz="3200" dirty="0" smtClean="0"/>
              <a:t> </a:t>
            </a:r>
            <a:r>
              <a:rPr lang="sr-Cyrl-RS" sz="2800" dirty="0" smtClean="0"/>
              <a:t>води политику државе и извршава законе и прописе;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2800" dirty="0" smtClean="0"/>
              <a:t> доноси свакодневне одлуке ради спровођења закона и непосредно их спроводи;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2800" dirty="0" smtClean="0"/>
              <a:t> предлаже скупштини законе и друге прописе;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2800" dirty="0" smtClean="0"/>
              <a:t> подноси скупштини на потврду буџет;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2800" dirty="0" smtClean="0"/>
              <a:t> образује стручне и друге службе за остваривање својих надлежности;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2800" dirty="0" smtClean="0"/>
              <a:t> врши надзор над радом министарстава и других органа управе;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.mondo.rs/Picture/355469/jpeg/Petar-Stojanovic-vlada-srbij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429000"/>
            <a:ext cx="5810250" cy="32670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858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Носилац извршне власти је Влада Републике Србије коју чини 18 министарстава, два подпредседника и председник Владе или Премијер.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43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Бира их Скупштина на период од 4 године.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4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Решавање спорова у друштву спроводи </a:t>
            </a:r>
            <a:r>
              <a:rPr lang="sr-Cyrl-RS" sz="3200" b="1" dirty="0" smtClean="0"/>
              <a:t>судска власт </a:t>
            </a:r>
            <a:r>
              <a:rPr lang="sr-Cyrl-RS" sz="3200" dirty="0" smtClean="0"/>
              <a:t>или судови.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Надлежности судске власти:</a:t>
            </a:r>
          </a:p>
          <a:p>
            <a:pPr algn="ctr"/>
            <a:endParaRPr lang="sr-Cyrl-RS" sz="2000" dirty="0" smtClean="0"/>
          </a:p>
          <a:p>
            <a:pPr algn="just">
              <a:buFont typeface="Arial" pitchFamily="34" charset="0"/>
              <a:buChar char="•"/>
            </a:pPr>
            <a:r>
              <a:rPr lang="sr-Cyrl-RS" sz="3200" dirty="0" smtClean="0"/>
              <a:t> штити слободе и права грађана;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3200" dirty="0" smtClean="0"/>
              <a:t> </a:t>
            </a:r>
            <a:r>
              <a:rPr lang="sr-Cyrl-RS" sz="3200" dirty="0" smtClean="0"/>
              <a:t>обезбеђује уставност и законитост;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3200" dirty="0" smtClean="0"/>
              <a:t> </a:t>
            </a:r>
            <a:r>
              <a:rPr lang="sr-Cyrl-RS" sz="3200" dirty="0" smtClean="0"/>
              <a:t>решава спорове странака у спору;</a:t>
            </a:r>
          </a:p>
          <a:p>
            <a:pPr algn="just">
              <a:buFont typeface="Arial" pitchFamily="34" charset="0"/>
              <a:buChar char="•"/>
            </a:pPr>
            <a:r>
              <a:rPr lang="sr-Cyrl-RS" sz="3200" dirty="0" smtClean="0"/>
              <a:t> </a:t>
            </a:r>
            <a:r>
              <a:rPr lang="sr-Cyrl-RS" sz="3200" dirty="0" smtClean="0"/>
              <a:t>суди прекршиоцима закона;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434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tamara99</dc:creator>
  <cp:lastModifiedBy>tamara99</cp:lastModifiedBy>
  <cp:revision>20</cp:revision>
  <dcterms:created xsi:type="dcterms:W3CDTF">2006-08-16T00:00:00Z</dcterms:created>
  <dcterms:modified xsi:type="dcterms:W3CDTF">2017-02-05T21:35:29Z</dcterms:modified>
</cp:coreProperties>
</file>