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Увод у географију</a:t>
            </a:r>
            <a:endParaRPr lang="en-US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52400" y="152400"/>
            <a:ext cx="2253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1. лекција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Име географија први је употребио Ератостен у 3.веку пре нове ере.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09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ГЕА – Земља</a:t>
            </a:r>
          </a:p>
          <a:p>
            <a:r>
              <a:rPr lang="sr-Cyrl-RS" sz="2400" dirty="0" smtClean="0"/>
              <a:t>ГРАФЕИН – писање, описивање</a:t>
            </a:r>
            <a:endParaRPr lang="sr-Latn-R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Географија је наука која проучава објекте, појаве и процесе у географском омотачу Земље.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362200"/>
            <a:ext cx="3657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Географски омотач чине:</a:t>
            </a:r>
          </a:p>
          <a:p>
            <a:endParaRPr lang="sr-Cyrl-RS" sz="1000" dirty="0" smtClean="0"/>
          </a:p>
          <a:p>
            <a:pPr marL="457200" indent="-457200">
              <a:buAutoNum type="arabicPeriod"/>
            </a:pPr>
            <a:r>
              <a:rPr lang="sr-Cyrl-RS" sz="2400" dirty="0" smtClean="0"/>
              <a:t>Литосфера – 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Атмосфера – 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Хидросфера – 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Биосфера –</a:t>
            </a:r>
          </a:p>
          <a:p>
            <a:pPr marL="457200" indent="-457200"/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28194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стеновити омотач Земље;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200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ваздушни омотач Земље;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35814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водени омотач Земље;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3962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сав живи свет на Земљи;</a:t>
            </a:r>
            <a:endParaRPr lang="en-US" sz="2400" dirty="0"/>
          </a:p>
        </p:txBody>
      </p:sp>
      <p:pic>
        <p:nvPicPr>
          <p:cNvPr id="10" name="Picture 6" descr="https://1.bp.blogspot.com/-5RuXu0vBvkM/WUm_TP-jGAI/AAAAAAAABlk/72ULZKRY9mg9MEFbMEragduOXYyyz1vwQCLcBGAs/s1600/eratosthenes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0744" y="3352800"/>
            <a:ext cx="2824655" cy="3276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96000" y="2971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Ератостен </a:t>
            </a:r>
            <a:endParaRPr lang="en-US" dirty="0"/>
          </a:p>
        </p:txBody>
      </p:sp>
      <p:pic>
        <p:nvPicPr>
          <p:cNvPr id="4098" name="Picture 2" descr="Image result for atmosphere lithosphere hydrosphere biosphe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495800"/>
            <a:ext cx="4819650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4572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Према предмету проучавања географија се дели на: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а) физичку географију   -</a:t>
            </a:r>
          </a:p>
          <a:p>
            <a:r>
              <a:rPr lang="sr-Cyrl-RS" sz="2400" dirty="0" smtClean="0"/>
              <a:t> 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б) друштвену географију 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11430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проучава природу (рељеф, климу, воде, земљиште, биљни и животињски свет...)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2286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проучава друштво (становништво, насеља, делатност људи...)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5814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u="sng" dirty="0" smtClean="0"/>
              <a:t>Регионална</a:t>
            </a:r>
            <a:r>
              <a:rPr lang="sr-Cyrl-RS" sz="2400" dirty="0" smtClean="0"/>
              <a:t> географија проучава природу и друштво мањег дела Земље – географске регије.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7244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Оснивач физичке географије је био Александар фон Хумболт, а најпознатији српски географ је био Јован Цвијић.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791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Географија је и природна и друштвена наука и најближа је историји и биологији.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zanimljivageografija.org/public/uploads/Clanci/Jovan_Cvijic_naucnik_svetskog_glasa_i_veciti_zaljubljenik_u_geografiju_/Jovan_Cvijic_naucnik_svetskog_glasa_i_veciti_zaljubljenik_u_geografiju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971800"/>
            <a:ext cx="5181600" cy="3733800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4/48/%D0%88%D0%BE%D0%B2%D0%B0%D0%BD_%D0%A6%D0%B2%D0%B8%D1%98%D0%B8%D1%9B%2C_%D0%B3%D0%B5%D0%BE%D0%B3%D1%80%D0%B0%D1%84_%281865-1927%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725314"/>
            <a:ext cx="3667125" cy="4980286"/>
          </a:xfrm>
          <a:prstGeom prst="rect">
            <a:avLst/>
          </a:prstGeom>
          <a:noFill/>
        </p:spPr>
      </p:pic>
      <p:pic>
        <p:nvPicPr>
          <p:cNvPr id="1032" name="Picture 8" descr="https://upload.wikimedia.org/wikipedia/commons/f/f3/AvHumbold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52400"/>
            <a:ext cx="2010354" cy="2819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62200" y="609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Александра фон Хумболт, немачки природњак (1769-1859)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2057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Јован Цвијић, српски географ (1865-1927)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8000" dirty="0" smtClean="0"/>
              <a:t>Хвала на пажњи</a:t>
            </a:r>
          </a:p>
          <a:p>
            <a:pPr algn="ctr"/>
            <a:endParaRPr lang="sr-Cyrl-RS" sz="8000" dirty="0" smtClean="0"/>
          </a:p>
          <a:p>
            <a:pPr algn="ctr"/>
            <a:r>
              <a:rPr lang="sr-Cyrl-RS" sz="4000" dirty="0" smtClean="0"/>
              <a:t>Аутор</a:t>
            </a:r>
          </a:p>
          <a:p>
            <a:pPr algn="ctr"/>
            <a:r>
              <a:rPr lang="sr-Cyrl-RS" sz="4000" dirty="0" smtClean="0"/>
              <a:t>Гордана Васић</a:t>
            </a:r>
          </a:p>
          <a:p>
            <a:pPr algn="ctr"/>
            <a:endParaRPr lang="sr-Cyrl-RS" sz="4000" smtClean="0"/>
          </a:p>
          <a:p>
            <a:pPr algn="ctr"/>
            <a:endParaRPr lang="sr-Cyrl-RS" sz="4000" dirty="0" smtClean="0"/>
          </a:p>
          <a:p>
            <a:pPr algn="ctr"/>
            <a:r>
              <a:rPr lang="sr-Cyrl-RS" sz="4000" dirty="0" smtClean="0"/>
              <a:t>Септембар 2017.године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13</cp:revision>
  <dcterms:created xsi:type="dcterms:W3CDTF">2006-08-16T00:00:00Z</dcterms:created>
  <dcterms:modified xsi:type="dcterms:W3CDTF">2018-04-01T10:23:29Z</dcterms:modified>
</cp:coreProperties>
</file>