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9F3C-46C4-4980-81DE-3A0A3A5CF97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CCAD-8D8E-42E7-BD87-54D6C8A9DC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BFC6-28D0-44D9-9679-26D90152AD1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D9E7-A125-4ADF-994F-D1EEFCA533B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7585-2F8C-401A-A6F4-EEEA696D15F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AFF9-B40A-495A-98B5-89B9ADB8A87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571D-A82E-41D5-89D4-9282D436052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813-6646-45F1-A2A4-067B99BF19FF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C5A2-72CE-4EA3-873C-407C264F1B7F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07B6-ABDE-4ADC-9AA2-DC0FAF02F370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04E-6B4B-4A7B-B250-982D34607DAA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64EB-37D6-47F0-AA37-640FEC5E2688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3892-C136-4C59-BC35-6DF70BFCB5B6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EBD-E5AD-4A71-9397-3AA958F28B9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ТУРИСТИЧКИ ЛОКАЛИТЕТИ, </a:t>
            </a:r>
          </a:p>
          <a:p>
            <a:pPr algn="ctr"/>
            <a:r>
              <a:rPr lang="sr-Cyrl-R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МЕСТА, ЦЕНТРИ  И </a:t>
            </a:r>
            <a:r>
              <a:rPr lang="sr-Cyrl-R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РЕГИЈЕ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Гордана Васић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772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Х В А Л А</a:t>
            </a:r>
          </a:p>
          <a:p>
            <a:pPr algn="ctr"/>
            <a:r>
              <a:rPr lang="sr-Cyrl-RS" sz="9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Н А</a:t>
            </a:r>
          </a:p>
          <a:p>
            <a:pPr algn="ctr"/>
            <a:r>
              <a:rPr lang="sr-Cyrl-RS" sz="9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 А Ж Њ И</a:t>
            </a:r>
          </a:p>
          <a:p>
            <a:pPr algn="ctr"/>
            <a:endParaRPr lang="sr-Cyrl-RS" sz="20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Децембар 2015.године</a:t>
            </a:r>
            <a:r>
              <a:rPr lang="sr-Cyrl-RS" sz="9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96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Туристички локалитети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То су мање просторне целине са појавама и објектима који су привлачни туристима</a:t>
            </a:r>
            <a:r>
              <a:rPr lang="sr-Cyrl-RS" sz="2000" b="1" dirty="0" smtClean="0"/>
              <a:t>. </a:t>
            </a:r>
            <a:endParaRPr lang="en-US" sz="2000" b="1" dirty="0"/>
          </a:p>
        </p:txBody>
      </p:sp>
      <p:pic>
        <p:nvPicPr>
          <p:cNvPr id="3074" name="Picture 2" descr="http://www.unknownworld.co/wp-content/uploads/2014/03/Antelope-Canyon-1-400x30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810000" cy="2895600"/>
          </a:xfrm>
          <a:prstGeom prst="rect">
            <a:avLst/>
          </a:prstGeom>
          <a:noFill/>
        </p:spPr>
      </p:pic>
      <p:pic>
        <p:nvPicPr>
          <p:cNvPr id="3076" name="Picture 4" descr="http://airpano.ru/files/victoria_618x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953000" cy="1771651"/>
          </a:xfrm>
          <a:prstGeom prst="rect">
            <a:avLst/>
          </a:prstGeom>
          <a:noFill/>
        </p:spPr>
      </p:pic>
      <p:pic>
        <p:nvPicPr>
          <p:cNvPr id="3080" name="Picture 8" descr="http://www.planetware.com/photos-large/USCA/california-sequoia-national-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65320"/>
            <a:ext cx="5029200" cy="3411705"/>
          </a:xfrm>
          <a:prstGeom prst="rect">
            <a:avLst/>
          </a:prstGeom>
          <a:noFill/>
        </p:spPr>
      </p:pic>
      <p:pic>
        <p:nvPicPr>
          <p:cNvPr id="3082" name="Picture 10" descr="http://s.globalquiz.org/media/pic/400/1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00400"/>
            <a:ext cx="3733800" cy="35052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mazingplacesview.com/wp-content/uploads/2014/11/1-Petra-Jor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953000" cy="3302000"/>
          </a:xfrm>
          <a:prstGeom prst="rect">
            <a:avLst/>
          </a:prstGeom>
          <a:noFill/>
        </p:spPr>
      </p:pic>
      <p:pic>
        <p:nvPicPr>
          <p:cNvPr id="2052" name="Picture 4" descr="http://arhiva.dalje.com/slike/slike_3/r1/g2008/m12/y189547017557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810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2971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Петра у Јордану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048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      Каба у Меки</a:t>
            </a:r>
            <a:endParaRPr lang="en-US" sz="1400" b="1" dirty="0"/>
          </a:p>
        </p:txBody>
      </p:sp>
      <p:pic>
        <p:nvPicPr>
          <p:cNvPr id="2054" name="Picture 6" descr="https://s-media-cache-ak0.pinimg.com/236x/03/db/1f/03db1ff529cce4e76fefb5ccf8ecd1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2247900" cy="3143250"/>
          </a:xfrm>
          <a:prstGeom prst="rect">
            <a:avLst/>
          </a:prstGeom>
          <a:noFill/>
        </p:spPr>
      </p:pic>
      <p:pic>
        <p:nvPicPr>
          <p:cNvPr id="2056" name="Picture 8" descr="http://webmedia.jcu.edu/global/files/2012/03/vatican-city-pi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505200"/>
            <a:ext cx="426720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0" y="3581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Ватикан у Риму</a:t>
            </a:r>
            <a:endParaRPr lang="en-US" sz="1400" b="1" dirty="0"/>
          </a:p>
        </p:txBody>
      </p:sp>
      <p:pic>
        <p:nvPicPr>
          <p:cNvPr id="2060" name="Picture 12" descr="http://www.montegrappa.org/guida_alpina/f_scii_alpinismo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38600"/>
            <a:ext cx="2165380" cy="264795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rbi.ch/uploads/pics/87_guca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3429000"/>
          </a:xfrm>
          <a:prstGeom prst="rect">
            <a:avLst/>
          </a:prstGeom>
          <a:noFill/>
        </p:spPr>
      </p:pic>
      <p:pic>
        <p:nvPicPr>
          <p:cNvPr id="1028" name="Picture 4" descr="http://files.nialler9.com/wp-content/uploads/2013/06/ex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8763000" cy="30045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6576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Монофункционални и полифункционални локалитети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Према потребама које задовољавају, локалитети се деле на излетничке, рекреативно-боравишне и локалитете са културним садржајем.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86" name="Picture 6" descr="http://static.panoramio.com/photos/original/41199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044265" cy="3581400"/>
          </a:xfrm>
          <a:prstGeom prst="rect">
            <a:avLst/>
          </a:prstGeom>
          <a:noFill/>
        </p:spPr>
      </p:pic>
      <p:pic>
        <p:nvPicPr>
          <p:cNvPr id="20488" name="Picture 8" descr="http://www.ambassador-serbia.com/wp-content/uploads/2011/06/Monastery-Serb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0"/>
            <a:ext cx="5076825" cy="2867025"/>
          </a:xfrm>
          <a:prstGeom prst="rect">
            <a:avLst/>
          </a:prstGeom>
          <a:noFill/>
        </p:spPr>
      </p:pic>
      <p:pic>
        <p:nvPicPr>
          <p:cNvPr id="20490" name="Picture 10" descr="http://www.tt-group.net/Fotografije_Srbije/Kopaonik-utisci/Kopaonik-restor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90784"/>
            <a:ext cx="3657599" cy="47767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Конаци, Копаоник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Туристичка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места</a:t>
            </a:r>
            <a:r>
              <a:rPr lang="sr-Cyrl-RS" dirty="0" smtClean="0">
                <a:latin typeface="Comic Sans MS" pitchFamily="66" charset="0"/>
              </a:rPr>
              <a:t> су насеља са туристичким вредностима и туристичким прометом.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62" name="Picture 6" descr="http://cache-graphicslib.viator.com/graphicslib/destination/santorini-13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5533505" cy="2002255"/>
          </a:xfrm>
          <a:prstGeom prst="rect">
            <a:avLst/>
          </a:prstGeom>
          <a:noFill/>
        </p:spPr>
      </p:pic>
      <p:pic>
        <p:nvPicPr>
          <p:cNvPr id="19464" name="Picture 8" descr="http://f.tqn.com/y/climbing/1/S/r/J/-/-/MatterhornZermatt_PhVisionsofourLand_Get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209925" cy="5200650"/>
          </a:xfrm>
          <a:prstGeom prst="rect">
            <a:avLst/>
          </a:prstGeom>
          <a:noFill/>
        </p:spPr>
      </p:pic>
      <p:pic>
        <p:nvPicPr>
          <p:cNvPr id="19466" name="Picture 10" descr="http://www.amostravel.rs/wp-content/gallery/hotel-tauern-spa-austrija/austrija-kaprun-hotel-tauern-spa-1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909" y="2209800"/>
            <a:ext cx="5506692" cy="2057400"/>
          </a:xfrm>
          <a:prstGeom prst="rect">
            <a:avLst/>
          </a:prstGeom>
          <a:noFill/>
        </p:spPr>
      </p:pic>
      <p:pic>
        <p:nvPicPr>
          <p:cNvPr id="19468" name="Picture 12" descr="http://www.ciee.org/study-abroad/images/programs/0516/headers/desktop/london-england-open-campu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5534025" cy="240030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752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Туристички центри</a:t>
            </a:r>
            <a:r>
              <a:rPr lang="sr-Cyrl-RS" dirty="0" smtClean="0">
                <a:latin typeface="Comic Sans MS" pitchFamily="66" charset="0"/>
              </a:rPr>
              <a:t> су жиже одређених локалитета и места на некој територији и представљају окосницу развоја туризма у туристичким пределима и регијама.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Picture 2" descr="http://serbialife.ru/img/djerdap/djerd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753600" cy="70104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Туристичке регије </a:t>
            </a:r>
            <a:r>
              <a:rPr lang="sr-Cyrl-RS" dirty="0" smtClean="0">
                <a:latin typeface="Comic Sans MS" pitchFamily="66" charset="0"/>
              </a:rPr>
              <a:t>су просторне целине у којима туризам има доминантну улогу.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Оне могу бити природне, антропогене и комплексне.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1506" name="Picture 2" descr="http://dhigu-maldives.anantara.com/uploads/features/Anantara_Dhigu_MaldivesWelcome-jetty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4724400" cy="2209800"/>
          </a:xfrm>
          <a:prstGeom prst="rect">
            <a:avLst/>
          </a:prstGeom>
          <a:noFill/>
        </p:spPr>
      </p:pic>
      <p:pic>
        <p:nvPicPr>
          <p:cNvPr id="21510" name="Picture 6" descr="http://www.destination360.com/north-america/us/colorado/images/s/as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876675" cy="3162301"/>
          </a:xfrm>
          <a:prstGeom prst="rect">
            <a:avLst/>
          </a:prstGeom>
          <a:noFill/>
        </p:spPr>
      </p:pic>
      <p:pic>
        <p:nvPicPr>
          <p:cNvPr id="21512" name="Picture 8" descr="http://www.nyhabitat.com/blog/wp-content/uploads/2012/07/boulevard-croisette-cannes-french-rivi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4759788" cy="3571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838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Кан, Француска</a:t>
            </a:r>
            <a:endParaRPr lang="en-US" sz="1400" b="1" dirty="0"/>
          </a:p>
        </p:txBody>
      </p:sp>
      <p:pic>
        <p:nvPicPr>
          <p:cNvPr id="21516" name="Picture 12" descr="http://impressive.net/people/gerald/2002/10/08/11-52-05-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00500"/>
            <a:ext cx="3810000" cy="2705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05400" y="6400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Везув и Помпеја у Италији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mg.montenegro.travel/sites/montenegro.travel/files/multimedia/www_montenegro_bild_studio_me/objekti/foto/2012/02/prokletije_-_pogled_na_karanfile_sa_vrha_talij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735"/>
            <a:ext cx="4343400" cy="65483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Регије могу бити потенцијалне, афирмисане и развијене.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400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Проклетије</a:t>
            </a:r>
            <a:endParaRPr lang="en-US" sz="1400" b="1" dirty="0"/>
          </a:p>
        </p:txBody>
      </p:sp>
      <p:pic>
        <p:nvPicPr>
          <p:cNvPr id="23562" name="Picture 10" descr="http://41.media.tumblr.com/e068715dfe9e76675effc949634d4968/tumblr_nd9aywSw7e1rum37v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47700"/>
            <a:ext cx="4343400" cy="60579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21</cp:revision>
  <dcterms:created xsi:type="dcterms:W3CDTF">2006-08-16T00:00:00Z</dcterms:created>
  <dcterms:modified xsi:type="dcterms:W3CDTF">2020-08-13T10:36:58Z</dcterms:modified>
</cp:coreProperties>
</file>