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8" r:id="rId6"/>
    <p:sldId id="262" r:id="rId7"/>
    <p:sldId id="259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СЕВЕРНА АФРИКА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www.andritz.com/resource/blob/237034/840e7a149f8b8be38aedd24fc534a15a/02-north-africa-d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000" y="3124199"/>
            <a:ext cx="6154200" cy="3520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 А Ј</a:t>
            </a:r>
            <a:endParaRPr lang="sr-Cyrl-RS" sz="9600" dirty="0" smtClean="0"/>
          </a:p>
          <a:p>
            <a:pPr algn="ctr"/>
            <a:endParaRPr lang="sr-Cyrl-RS" sz="3200" dirty="0" smtClean="0"/>
          </a:p>
          <a:p>
            <a:pPr algn="ctr"/>
            <a:endParaRPr lang="sr-Cyrl-RS" sz="3200" dirty="0" smtClean="0"/>
          </a:p>
          <a:p>
            <a:pPr algn="ctr"/>
            <a:r>
              <a:rPr lang="sr-Cyrl-RS" sz="3200" dirty="0" smtClean="0"/>
              <a:t>ХВАЛА НА ПАЖЊИ</a:t>
            </a:r>
          </a:p>
          <a:p>
            <a:pPr algn="ctr"/>
            <a:endParaRPr lang="sr-Cyrl-RS" sz="3200" dirty="0" smtClean="0"/>
          </a:p>
          <a:p>
            <a:pPr algn="ctr"/>
            <a:endParaRPr lang="sr-Cyrl-RS" sz="2400" dirty="0" smtClean="0"/>
          </a:p>
          <a:p>
            <a:pPr algn="ctr"/>
            <a:r>
              <a:rPr lang="sr-Cyrl-RS" sz="3200" dirty="0" smtClean="0"/>
              <a:t>д</a:t>
            </a:r>
            <a:r>
              <a:rPr lang="sr-Cyrl-RS" sz="3200" dirty="0" smtClean="0"/>
              <a:t>ецембар 2017.године</a:t>
            </a:r>
          </a:p>
          <a:p>
            <a:pPr algn="ctr"/>
            <a:endParaRPr lang="sr-Cyrl-RS" sz="3200" dirty="0" smtClean="0"/>
          </a:p>
          <a:p>
            <a:pPr algn="ctr"/>
            <a:endParaRPr lang="sr-Cyrl-RS" sz="3200" dirty="0" smtClean="0"/>
          </a:p>
          <a:p>
            <a:pPr algn="ctr"/>
            <a:r>
              <a:rPr lang="sr-Cyrl-RS" sz="3200" dirty="0" smtClean="0"/>
              <a:t>Аутор Гордана Васић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Пружа се од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Средоземно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 мора на северу</a:t>
            </a:r>
            <a:r>
              <a:rPr kumimoji="0" lang="sr-Cyrl-R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 јужне границе Сахаре на југу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Црвено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sr-Cyrl-R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истоку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до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Атланс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океан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западу.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katehon.com/sites/default/files/north_af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143001"/>
            <a:ext cx="97536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1828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Атлантски океан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52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Средоземно море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01000" y="4114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Црвено море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3886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Сахара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laopinionla.files.wordpress.com/2017/03/95265676_gettydesiertosahara.jpg?quality=60&amp;strip=all&amp;w=9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51459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У регији Северне Африке се може издвојити неколико целина: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2400" dirty="0" smtClean="0"/>
              <a:t> планине – Атлас, Ахагар и Тибести;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2400" dirty="0" smtClean="0"/>
              <a:t> пустиње – Сахара, Либијска и Арабијска пустиња;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2400" dirty="0" smtClean="0"/>
              <a:t> долина реке Нил;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590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Атлас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3810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Ахагар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343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Тибести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4419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rgbClr val="C00000"/>
                </a:solidFill>
              </a:rPr>
              <a:t>С А Х А Р А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3429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C00000"/>
                </a:solidFill>
              </a:rPr>
              <a:t>Либијска пустиња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7432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tx2"/>
                </a:solidFill>
              </a:rPr>
              <a:t>Долина Нила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ildmorocco.com/wp-content/uploads/2015/05/3_3_4x4_5_and_7_anti_atlas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9926"/>
            <a:ext cx="9144000" cy="514807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Клима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је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средоземна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уз обале Средоземног мора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пустињска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јужније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вегетациј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 чине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макије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уз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обалу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оазе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са палмама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пустињама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Река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Нил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шотови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слана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језера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вади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сува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речна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корита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https://www.movieposter.com/posters/archive/main/13/MPW-65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s://media-cdn.tripadvisor.com/media/photo-s/0a/1e/ea/3e/sahara-en-marruecos-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52401"/>
            <a:ext cx="5238750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72400" y="609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Ергови </a:t>
            </a:r>
            <a:endParaRPr lang="en-US" b="1" dirty="0"/>
          </a:p>
        </p:txBody>
      </p:sp>
      <p:pic>
        <p:nvPicPr>
          <p:cNvPr id="2" name="Picture 2" descr="https://media-cdn.tripadvisor.com/media/photo-s/0a/56/57/62/black-dese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352800"/>
            <a:ext cx="5238750" cy="33337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96200" y="3733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Хамаде</a:t>
            </a:r>
            <a:endParaRPr lang="en-US" b="1" dirty="0"/>
          </a:p>
        </p:txBody>
      </p:sp>
      <p:pic>
        <p:nvPicPr>
          <p:cNvPr id="3" name="Picture 4" descr="http://www.anbg.gov.au/images/photo_cd/589_FAGG/DSC_22174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1"/>
            <a:ext cx="3505200" cy="2286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304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Серири</a:t>
            </a:r>
            <a:endParaRPr lang="en-US" b="1" dirty="0"/>
          </a:p>
        </p:txBody>
      </p:sp>
      <p:pic>
        <p:nvPicPr>
          <p:cNvPr id="4" name="Picture 6" descr="https://d2v9y0dukr6mq2.cloudfront.net/video/thumbnail/BBkH4VBVip6gthka/wadi-rum-desert-in-jordan_sf78gjne__S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514600"/>
            <a:ext cx="3522133" cy="1981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4600" y="259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Вади </a:t>
            </a:r>
            <a:endParaRPr lang="en-US" b="1" dirty="0"/>
          </a:p>
        </p:txBody>
      </p:sp>
      <p:pic>
        <p:nvPicPr>
          <p:cNvPr id="5" name="Picture 8" descr="https://kathrynwarmstrong.files.wordpress.com/2015/12/pink-salt-chott-el-djerid-tunisia.jpg?w=500&amp;h=3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572000"/>
            <a:ext cx="3505200" cy="21050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2400" y="464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Шотови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www.andritz.com/resource/blob/237034/840e7a149f8b8be38aedd24fc534a15a/02-north-africa-d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9624"/>
            <a:ext cx="10572750" cy="6048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43400" y="228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Либија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Египат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981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Алжир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143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Тунис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219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Мароко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3657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Судан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495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Јужни Судан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133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Западна Сахара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Регију чини 8 земаља. Алжир, Тунис и Мароко се називају  земље Магреба  - “запад”.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qph.ec.quoracdn.net/main-qimg-e84c79dd0f27d1aeab405bc9eee03139-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"/>
            <a:ext cx="4495800" cy="30957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001000" y="15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Туарези</a:t>
            </a:r>
            <a:endParaRPr lang="en-US" b="1" dirty="0"/>
          </a:p>
        </p:txBody>
      </p:sp>
      <p:pic>
        <p:nvPicPr>
          <p:cNvPr id="2052" name="Picture 4" descr="http://mideastposts.com/wp-content/uploads/2011/11/Berber-Villages-Fami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28625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22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Бербери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Бела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раса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Хамити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Семити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највише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људи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живи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уз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Нил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Каиро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Александрија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://www.catholiclane.com/wp-content/uploads/egyptian-christians-after-prot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733800"/>
            <a:ext cx="5334000" cy="29718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43200" y="3733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Копти</a:t>
            </a:r>
            <a:endParaRPr lang="en-US" b="1" dirty="0"/>
          </a:p>
        </p:txBody>
      </p:sp>
      <p:pic>
        <p:nvPicPr>
          <p:cNvPr id="2058" name="Picture 10" descr="https://cache-graphicslib.viator.com/graphicslib/thumbs360x240/22031/SITours/nubian-village-day-tour-in-aswan-in-aswan-2555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343400"/>
            <a:ext cx="3429000" cy="23622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2400" y="396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Нубијци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14800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Пољопривреда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је развијена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уз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наводњавање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море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се гаје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маслине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винова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лоза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јужно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воће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уз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Нил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пшеница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памук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пиринач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кукуруз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јечам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урме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52400"/>
            <a:ext cx="4861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Природно богатство чине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афта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гас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фосфати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 на основу њих је развијена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петрохемија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http://www.fao.org/uploads/pics/sma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886200"/>
            <a:ext cx="4819650" cy="2762251"/>
          </a:xfrm>
          <a:prstGeom prst="rect">
            <a:avLst/>
          </a:prstGeom>
          <a:noFill/>
        </p:spPr>
      </p:pic>
      <p:pic>
        <p:nvPicPr>
          <p:cNvPr id="21510" name="Picture 6" descr="http://img.scoop.it/He7ud4xCM4IM4oiS9viB6Dl72eJkfbmt4t8yenImKBV9ip2J1EIeUzA9paTSgKm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306794"/>
            <a:ext cx="4800600" cy="2512732"/>
          </a:xfrm>
          <a:prstGeom prst="rect">
            <a:avLst/>
          </a:prstGeom>
          <a:noFill/>
        </p:spPr>
      </p:pic>
      <p:pic>
        <p:nvPicPr>
          <p:cNvPr id="21512" name="Picture 8" descr="http://4.bp.blogspot.com/-l8u1eVGdyY8/TxCLS-DgkkI/AAAAAAAAEQs/F4skIunJnQU/s400/400px-Libya_location_map-oil_%2526_gas_2011-en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810000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.zooverresources.com/images/T4959196I381476W900H675/Dar-Djerba-Narjess-Zah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1"/>
            <a:ext cx="4724400" cy="3200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58674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Занати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прехрамбена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текстилна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индустрија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;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3352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Пијаца у Ђерби,Тунис</a:t>
            </a:r>
            <a:endParaRPr lang="en-US" b="1" dirty="0"/>
          </a:p>
        </p:txBody>
      </p:sp>
      <p:pic>
        <p:nvPicPr>
          <p:cNvPr id="1026" name="Picture 2" descr="https://i.pinimg.com/736x/5c/43/23/5c4323e65da8b01b83e87bca766f403f--fez-morocco-marrake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029075" cy="5715000"/>
          </a:xfrm>
          <a:prstGeom prst="rect">
            <a:avLst/>
          </a:prstGeom>
          <a:noFill/>
        </p:spPr>
      </p:pic>
      <p:pic>
        <p:nvPicPr>
          <p:cNvPr id="1028" name="Picture 4" descr="http://img.posterlounge.de/images/wbig/hadyphoto-by-hady-khandani-hdr-teppiche-in-den-bazar-der-essaouira-marokko-03-4779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708196"/>
            <a:ext cx="4686300" cy="2968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251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45</cp:revision>
  <dcterms:created xsi:type="dcterms:W3CDTF">2006-08-16T00:00:00Z</dcterms:created>
  <dcterms:modified xsi:type="dcterms:W3CDTF">2017-12-10T21:30:24Z</dcterms:modified>
</cp:coreProperties>
</file>