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9600" b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Ф Р И К А</a:t>
            </a:r>
            <a:endParaRPr lang="en-US" sz="9600" b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https://upload.wikimedia.org/wikipedia/commons/thumb/0/0f/LocationAfrica.png/1200px-LocationAfri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9200" y="1371600"/>
            <a:ext cx="11430000" cy="581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orldatlas.com/webimage/countrys/africasat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6324600" cy="60051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/>
              <a:t>ПОЛОЖАЈ АФРИКЕ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733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Гвинејски залив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3352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Сомалијско полуострво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5943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Мадагаскар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4114800"/>
            <a:ext cx="61722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-914400" y="3733800"/>
            <a:ext cx="6172200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4724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Атлантски океан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257800" y="4267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Индијски океан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1295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Средоземно море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457200"/>
            <a:ext cx="2590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000" dirty="0" smtClean="0"/>
              <a:t> Положај добар;</a:t>
            </a:r>
          </a:p>
          <a:p>
            <a:endParaRPr lang="sr-Cyrl-R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sr-Cyrl-RS" sz="2000" dirty="0" smtClean="0"/>
              <a:t> Окружена Средоземним морем, Атлантским и Индијским океаном;</a:t>
            </a:r>
          </a:p>
          <a:p>
            <a:endParaRPr lang="sr-Cyrl-RS" sz="800" dirty="0" smtClean="0"/>
          </a:p>
          <a:p>
            <a:pPr>
              <a:buFont typeface="Arial" pitchFamily="34" charset="0"/>
              <a:buChar char="•"/>
            </a:pPr>
            <a:r>
              <a:rPr lang="sr-Cyrl-RS" sz="2000" dirty="0" smtClean="0"/>
              <a:t> У жарком појасу – најтоплији континент;</a:t>
            </a:r>
          </a:p>
          <a:p>
            <a:endParaRPr lang="sr-Cyrl-RS" sz="800" dirty="0" smtClean="0"/>
          </a:p>
          <a:p>
            <a:pPr>
              <a:buFont typeface="Arial" pitchFamily="34" charset="0"/>
              <a:buChar char="•"/>
            </a:pPr>
            <a:r>
              <a:rPr lang="sr-Cyrl-RS" sz="2000" dirty="0" smtClean="0"/>
              <a:t> Берберско племе Афри; </a:t>
            </a:r>
            <a:endParaRPr lang="en-US" sz="2000" dirty="0" smtClean="0"/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sr-Cyrl-RS" sz="2000" dirty="0" smtClean="0"/>
              <a:t>Ливингстон, Мортон;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4267200"/>
            <a:ext cx="2590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000" dirty="0" smtClean="0"/>
              <a:t> Слабо разуђен континент:</a:t>
            </a:r>
          </a:p>
          <a:p>
            <a:endParaRPr lang="sr-Cyrl-R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sz="2000" dirty="0" smtClean="0"/>
              <a:t>1. Гвинејски залив;</a:t>
            </a:r>
          </a:p>
          <a:p>
            <a:r>
              <a:rPr lang="sr-Cyrl-RS" sz="2000" dirty="0" smtClean="0"/>
              <a:t>2. Сомалијско</a:t>
            </a:r>
          </a:p>
          <a:p>
            <a:r>
              <a:rPr lang="sr-Cyrl-RS" sz="2000" dirty="0" smtClean="0"/>
              <a:t>     полуострво;</a:t>
            </a:r>
          </a:p>
          <a:p>
            <a:r>
              <a:rPr lang="sr-Cyrl-RS" sz="2000" dirty="0" smtClean="0"/>
              <a:t>3. Острво</a:t>
            </a:r>
          </a:p>
          <a:p>
            <a:r>
              <a:rPr lang="sr-Cyrl-RS" sz="2000" dirty="0" smtClean="0"/>
              <a:t>     Мадагаскар;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1/1d/BLANK_in_Africa_%28relief%29_%28-mini_map%29.svg/635px-BLANK_in_Africa_%28relief%29_%28-mini_map%29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6523356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/>
              <a:t>ПРИРОДА АФРИКЕ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1219200"/>
            <a:ext cx="243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u="sng" dirty="0" smtClean="0"/>
              <a:t>РЕЉЕФ</a:t>
            </a:r>
          </a:p>
          <a:p>
            <a:pPr algn="ctr"/>
            <a:endParaRPr lang="sr-Cyrl-R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sr-Cyrl-RS" sz="2000" dirty="0" smtClean="0"/>
              <a:t> Део Годване;</a:t>
            </a:r>
          </a:p>
          <a:p>
            <a:endParaRPr lang="sr-Cyrl-RS" sz="800" dirty="0" smtClean="0"/>
          </a:p>
          <a:p>
            <a:pPr>
              <a:buFont typeface="Arial" pitchFamily="34" charset="0"/>
              <a:buChar char="•"/>
            </a:pPr>
            <a:r>
              <a:rPr lang="sr-Cyrl-RS" sz="2000" dirty="0" smtClean="0"/>
              <a:t> Ниска Африка – Северна, Западна и Централна;</a:t>
            </a:r>
          </a:p>
          <a:p>
            <a:endParaRPr lang="sr-Cyrl-RS" sz="800" dirty="0" smtClean="0"/>
          </a:p>
          <a:p>
            <a:pPr>
              <a:buFont typeface="Arial" pitchFamily="34" charset="0"/>
              <a:buChar char="•"/>
            </a:pPr>
            <a:r>
              <a:rPr lang="sr-Cyrl-RS" sz="2000" dirty="0" smtClean="0"/>
              <a:t> Висока Африка – Источна и Јужна;</a:t>
            </a:r>
          </a:p>
          <a:p>
            <a:endParaRPr lang="sr-Cyrl-RS" sz="800" dirty="0" smtClean="0"/>
          </a:p>
          <a:p>
            <a:pPr>
              <a:buFont typeface="Arial" pitchFamily="34" charset="0"/>
              <a:buChar char="•"/>
            </a:pPr>
            <a:r>
              <a:rPr lang="sr-Cyrl-RS" sz="2000" dirty="0" smtClean="0"/>
              <a:t> Просечна висина 750 метара;</a:t>
            </a:r>
          </a:p>
          <a:p>
            <a:endParaRPr lang="sr-Cyrl-RS" sz="800" dirty="0" smtClean="0"/>
          </a:p>
          <a:p>
            <a:pPr>
              <a:buFont typeface="Arial" pitchFamily="34" charset="0"/>
              <a:buChar char="•"/>
            </a:pPr>
            <a:r>
              <a:rPr lang="sr-Cyrl-RS" sz="2000" dirty="0" smtClean="0"/>
              <a:t> Источноафрички ров – тектонска и вулканска зона;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990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Планине Атлас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25908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Суданска висораван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2667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Етиопска висораван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3810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Језерска висораван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181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Јужноафричка висораван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6172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Капске планине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5867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Дракенске планине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3429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accent3">
                    <a:lumMod val="50000"/>
                  </a:schemeClr>
                </a:solidFill>
              </a:rPr>
              <a:t>Басен Конга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524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Ахагар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Тибести 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19600" y="3505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Килиманџаро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gifex.com/images/0X0/2009-11-07-10911/Africa-climate-zo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440" y="762000"/>
            <a:ext cx="6555210" cy="58959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2286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u="sng" dirty="0" smtClean="0"/>
              <a:t>КЛИМА И ВЕГЕТАЦИЈА АФРИКЕ</a:t>
            </a:r>
            <a:endParaRPr lang="en-US" sz="2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838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Екваторијална клима = прашуме;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736382" y="3200400"/>
            <a:ext cx="2407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 smtClean="0"/>
              <a:t>Тропска клима          = саване;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705600" y="1905000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 smtClean="0"/>
              <a:t>Влажна тропска клима = кишне шуме и мангрова;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41910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Пустињска клима   = пустиње и полупустиње;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54864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Средоземна клима  = макија, маслине, јужно воће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3581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прашуме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3124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кишна шума и мангрова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2667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саване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3810000" y="4724400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b="1" dirty="0" smtClean="0"/>
              <a:t>саване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3276600" y="40386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/>
              <a:t>кишна шума и мангрова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0" y="1828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САХАРА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29000" y="5638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КАЛАХАРИ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0" y="533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НАМИБ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47800" y="1066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макија, јужно воће, маслине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2819400" y="6172200"/>
            <a:ext cx="3090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/>
              <a:t>макија, јужно воће, маслине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ashburn.edu/cas/history/stucker/AfricaOutli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6400800" cy="6400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29400" y="304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u="sng" dirty="0" smtClean="0"/>
              <a:t>ВОДЕ АФРИКЕ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1219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Нил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2133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Нигер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3505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Конго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5029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Замбези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3200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Викторијино језеро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3048000" y="2209800"/>
            <a:ext cx="2286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1828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Језеро Чад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9906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/>
              <a:t> </a:t>
            </a:r>
            <a:r>
              <a:rPr lang="sr-Cyrl-RS" sz="2000" b="1" dirty="0" smtClean="0"/>
              <a:t>Реке</a:t>
            </a:r>
            <a:r>
              <a:rPr lang="sr-Cyrl-RS" sz="2000" dirty="0" smtClean="0"/>
              <a:t> – Нил, Конго, Нигер, Замбези, Орање, Лимпопо;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22098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Језера</a:t>
            </a:r>
            <a:r>
              <a:rPr lang="sr-Cyrl-RS" sz="2000" dirty="0" smtClean="0"/>
              <a:t> – Викторијино Тангањика, Чад, Тана, Њаса...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4419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Вештачка језера </a:t>
            </a:r>
            <a:r>
              <a:rPr lang="sr-Cyrl-RS" sz="2000" dirty="0" smtClean="0"/>
              <a:t>– Волта, Насерово...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54864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Шотови </a:t>
            </a:r>
            <a:r>
              <a:rPr lang="sr-Cyrl-RS" sz="2000" dirty="0" smtClean="0"/>
              <a:t>– слана језера;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35052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Вади</a:t>
            </a:r>
            <a:r>
              <a:rPr lang="sr-Cyrl-RS" sz="2000" dirty="0" smtClean="0"/>
              <a:t> – сува речна корита;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/>
              <a:t>ДРУШТВО АФРИКЕ</a:t>
            </a:r>
            <a:r>
              <a:rPr lang="sr-Cyrl-RS" sz="2000" dirty="0" smtClean="0"/>
              <a:t> - </a:t>
            </a:r>
            <a:r>
              <a:rPr lang="sr-Cyrl-RS" sz="2000" u="sng" dirty="0" smtClean="0"/>
              <a:t>СТАНОВНИШТВО</a:t>
            </a:r>
            <a:endParaRPr lang="en-US" sz="3200" b="1" u="sng" dirty="0"/>
          </a:p>
        </p:txBody>
      </p:sp>
      <p:pic>
        <p:nvPicPr>
          <p:cNvPr id="3080" name="Picture 8" descr="http://static.newworldencyclopedia.org/9/99/ColonialAfrica_19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7554" y="50782"/>
            <a:ext cx="3887845" cy="39878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858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Колонијална прошлост – неоколонијализам;</a:t>
            </a:r>
          </a:p>
          <a:p>
            <a:endParaRPr lang="sr-Cyrl-R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sz="2000" dirty="0" smtClean="0"/>
              <a:t>“Бела и црна” Африка – граница Сахара;</a:t>
            </a:r>
          </a:p>
          <a:p>
            <a:endParaRPr lang="sr-Cyrl-RS" sz="800" dirty="0" smtClean="0"/>
          </a:p>
          <a:p>
            <a:r>
              <a:rPr lang="sr-Cyrl-RS" sz="2000" dirty="0" smtClean="0"/>
              <a:t>Неравномерна густина насељености;</a:t>
            </a:r>
          </a:p>
        </p:txBody>
      </p:sp>
      <p:pic>
        <p:nvPicPr>
          <p:cNvPr id="8" name="Picture 4" descr="http://i.imgur.com/9CLeRz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81200"/>
            <a:ext cx="4732799" cy="4419600"/>
          </a:xfrm>
          <a:prstGeom prst="rect">
            <a:avLst/>
          </a:prstGeom>
          <a:noFill/>
        </p:spPr>
      </p:pic>
      <p:pic>
        <p:nvPicPr>
          <p:cNvPr id="9" name="Picture 2" descr="https://upload.wikimedia.org/wikipedia/commons/thumb/d/da/Afro-Asiatic.png/300px-Afro-Asiati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191000"/>
            <a:ext cx="2441875" cy="249885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10200" y="40386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Висок природни прираштај;</a:t>
            </a:r>
          </a:p>
          <a:p>
            <a:endParaRPr lang="sr-Cyrl-RS" sz="800" dirty="0" smtClean="0"/>
          </a:p>
          <a:p>
            <a:r>
              <a:rPr lang="sr-Cyrl-RS" sz="2000" dirty="0" smtClean="0"/>
              <a:t>Велика смртност становништва;</a:t>
            </a:r>
          </a:p>
          <a:p>
            <a:endParaRPr lang="sr-Cyrl-RS" sz="800" dirty="0" smtClean="0"/>
          </a:p>
          <a:p>
            <a:r>
              <a:rPr lang="sr-Cyrl-RS" sz="2000" dirty="0" smtClean="0"/>
              <a:t>Религије – ислам, хришћанство, локалне религије;</a:t>
            </a:r>
          </a:p>
          <a:p>
            <a:endParaRPr lang="sr-Cyrl-RS" sz="800" dirty="0" smtClean="0"/>
          </a:p>
          <a:p>
            <a:r>
              <a:rPr lang="sr-Cyrl-RS" sz="2000" dirty="0" smtClean="0"/>
              <a:t>Становништво се бави пољопривредом;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6324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Расна структура становништва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2743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Густина насељености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media.licdn.com/mpr/mpr/shrinknp_400_400/p/1/005/06b/157/0e5ed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3560064" cy="41396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33800" y="1524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u="sng" dirty="0" smtClean="0"/>
              <a:t>ПРИРОДНО БОГАТСТВО И ПРИВРЕДА</a:t>
            </a:r>
            <a:endParaRPr lang="en-US" sz="2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7620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Велико природно богатство – нафта, гас, бројне руде, дијаманти, платина, угаљ....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16002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Становништво се бави земљорадњом – кафа, памук, кикирики, какао, чај, зачини ... за извоз и батата, просо, хлебна банана ... за прехрану;</a:t>
            </a:r>
            <a:endParaRPr lang="en-US" sz="2000" dirty="0"/>
          </a:p>
        </p:txBody>
      </p:sp>
      <p:pic>
        <p:nvPicPr>
          <p:cNvPr id="8" name="Picture 2" descr="http://s2.thingpic.com/images/CC/7Az8D8rzWqxpgh4jriGQAnU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658082"/>
            <a:ext cx="4095750" cy="40094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7244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u="sng" dirty="0" smtClean="0"/>
              <a:t>РЕГИОНАЛНА ПОДЕЛА</a:t>
            </a:r>
            <a:endParaRPr lang="en-US" sz="20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9624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                                                                  Африка је привредно најнеразвијенији континент;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5029200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r-Cyrl-RS" sz="2000" dirty="0" smtClean="0"/>
              <a:t>Северна Африка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dirty="0" smtClean="0"/>
              <a:t>Западна Африка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dirty="0" smtClean="0"/>
              <a:t>Централна Африка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dirty="0" smtClean="0"/>
              <a:t>Источна Африка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dirty="0" smtClean="0"/>
              <a:t>Јужна Африка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</a:t>
            </a:r>
            <a:endParaRPr lang="sr-Cyrl-RS" sz="9600" dirty="0" smtClean="0"/>
          </a:p>
          <a:p>
            <a:pPr algn="ctr"/>
            <a:endParaRPr lang="sr-Cyrl-RS" sz="4000" dirty="0" smtClean="0"/>
          </a:p>
          <a:p>
            <a:pPr algn="ctr"/>
            <a:r>
              <a:rPr lang="sr-Cyrl-RS" sz="4000" dirty="0" smtClean="0"/>
              <a:t>Аутор</a:t>
            </a:r>
          </a:p>
          <a:p>
            <a:pPr algn="ctr"/>
            <a:r>
              <a:rPr lang="sr-Cyrl-RS" sz="4000" dirty="0" smtClean="0"/>
              <a:t>Гордана Васић</a:t>
            </a:r>
          </a:p>
          <a:p>
            <a:pPr algn="ctr"/>
            <a:endParaRPr lang="sr-Cyrl-RS" sz="4000" dirty="0" smtClean="0"/>
          </a:p>
          <a:p>
            <a:pPr algn="ctr"/>
            <a:endParaRPr lang="sr-Cyrl-RS" sz="4000" dirty="0" smtClean="0"/>
          </a:p>
          <a:p>
            <a:pPr algn="ctr"/>
            <a:r>
              <a:rPr lang="sr-Cyrl-RS" sz="4000" dirty="0" smtClean="0"/>
              <a:t>Новембар 2017.године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378</Words>
  <Application>Microsoft Office PowerPoint</Application>
  <PresentationFormat>On-screen Show (4:3)</PresentationFormat>
  <Paragraphs>108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skola1</cp:lastModifiedBy>
  <cp:revision>38</cp:revision>
  <dcterms:created xsi:type="dcterms:W3CDTF">2006-08-16T00:00:00Z</dcterms:created>
  <dcterms:modified xsi:type="dcterms:W3CDTF">2017-11-26T09:41:59Z</dcterms:modified>
</cp:coreProperties>
</file>