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10.лекција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МЕРЕЊЕ И ОРИЈЕНТАЦИЈА КАРТЕ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24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/>
              <a:t>Оријентисати се</a:t>
            </a:r>
            <a:r>
              <a:rPr lang="sr-Cyrl-RS" sz="2400" dirty="0" smtClean="0"/>
              <a:t> значи одредити стране света у простору и на географској карти.</a:t>
            </a:r>
            <a:endParaRPr lang="en-US" sz="2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3733800"/>
            <a:ext cx="8458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Можемо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оријентисати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помоћу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компаса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бусоле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Сунца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сток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злази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југ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апад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алази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маховине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пању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звезде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Северњаче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цркава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православни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улаз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западу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олтар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истоку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!)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католички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истоку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олтар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западу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 descr="http://www.ciklonaut.com/Kakovako/Survival/Nesin_prirucnik/or_s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2381250" cy="1819276"/>
          </a:xfrm>
          <a:prstGeom prst="rect">
            <a:avLst/>
          </a:prstGeom>
          <a:noFill/>
        </p:spPr>
      </p:pic>
      <p:pic>
        <p:nvPicPr>
          <p:cNvPr id="20485" name="Picture 5" descr="http://www.ciklonaut.com/Kakovako/Survival/Nesin_prirucnik/or_no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066800"/>
            <a:ext cx="2047875" cy="2857500"/>
          </a:xfrm>
          <a:prstGeom prst="rect">
            <a:avLst/>
          </a:prstGeom>
          <a:noFill/>
        </p:spPr>
      </p:pic>
      <p:pic>
        <p:nvPicPr>
          <p:cNvPr id="20487" name="Picture 7" descr="https://sites.google.com/site/apsolutnodatiranestenaifosila/_/rsrc/1396736635020/apsolutna-starost/dendrohronologija/Picture3.jpg?height=190&amp;width=3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447800"/>
            <a:ext cx="3028950" cy="180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3.bp.blogspot.com/-wp5Lae9qClA/VmScrVgk5lI/AAAAAAAAB9w/WLx__hD0vXQ/s1600/strane%2Bsveta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3048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Стране света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0" dirty="0" smtClean="0"/>
              <a:t>ХВАЛА НА ПАЖЊИ</a:t>
            </a:r>
          </a:p>
          <a:p>
            <a:pPr algn="ctr"/>
            <a:endParaRPr lang="sr-Cyrl-RS" sz="4000" dirty="0" smtClean="0"/>
          </a:p>
          <a:p>
            <a:pPr algn="ctr"/>
            <a:endParaRPr lang="sr-Cyrl-RS" sz="4000" dirty="0" smtClean="0"/>
          </a:p>
          <a:p>
            <a:pPr algn="ctr"/>
            <a:endParaRPr lang="sr-Cyrl-RS" sz="800" dirty="0" smtClean="0"/>
          </a:p>
          <a:p>
            <a:pPr algn="ctr"/>
            <a:r>
              <a:rPr lang="sr-Cyrl-RS" sz="4000" dirty="0" smtClean="0"/>
              <a:t>аутор</a:t>
            </a:r>
          </a:p>
          <a:p>
            <a:pPr algn="ctr"/>
            <a:r>
              <a:rPr lang="sr-Cyrl-RS" sz="4000" dirty="0" smtClean="0"/>
              <a:t>Гордана Васић</a:t>
            </a:r>
          </a:p>
          <a:p>
            <a:pPr algn="ctr"/>
            <a:endParaRPr lang="sr-Cyrl-RS" sz="4000" dirty="0" smtClean="0"/>
          </a:p>
          <a:p>
            <a:pPr algn="ctr"/>
            <a:endParaRPr lang="sr-Cyrl-RS" sz="4000" dirty="0" smtClean="0"/>
          </a:p>
          <a:p>
            <a:pPr algn="ctr"/>
            <a:endParaRPr lang="sr-Cyrl-RS" sz="800" dirty="0" smtClean="0"/>
          </a:p>
          <a:p>
            <a:pPr algn="ctr"/>
            <a:r>
              <a:rPr lang="sr-Cyrl-RS" sz="4000" dirty="0" smtClean="0"/>
              <a:t>децембар</a:t>
            </a:r>
          </a:p>
          <a:p>
            <a:pPr algn="ctr"/>
            <a:r>
              <a:rPr lang="sr-Cyrl-RS" sz="4000" dirty="0" smtClean="0"/>
              <a:t>2016.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1</cp:revision>
  <dcterms:created xsi:type="dcterms:W3CDTF">2006-08-16T00:00:00Z</dcterms:created>
  <dcterms:modified xsi:type="dcterms:W3CDTF">2018-04-01T09:28:20Z</dcterms:modified>
</cp:coreProperties>
</file>