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51C23-303F-46ED-AC1F-0EEBE269519C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57761-CDAF-49FC-B4C1-335BD4033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FD2-961C-4141-B49F-A4757C7B2196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F42D-0AF7-4861-9F14-4481DCD294EB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598C-55EA-4772-ADD8-EF022ABDEAE3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3F9F-9052-40EB-B0EB-51E48A81DB2A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711B-BA24-47DB-BAEF-63DCF1357FF5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DEB-2CC4-4B9F-B156-C945CF81CEF9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985-CD5D-46FD-A296-E767778B3D94}" type="datetime1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6AFA-2976-4A4C-B58F-07788DA1E825}" type="datetime1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4F19-37B9-43D2-AD4D-A6358506115C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7A1F-5650-48D0-B853-342743CAAFF2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A96-B8AB-406D-93CD-49CF1E8EC8DE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E4BD6-D6A2-4FA8-AD96-35EE4353C979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smtClean="0"/>
              <a:t>Гордана Васић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7253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ПРЕДМЕТ И ЗАДАЦИ ПРОУЧАВАЊА ТУРИСТИЧКЕ ГЕОГРАФИЈЕ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2057400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Путовање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људи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сталног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боравка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одмора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рекреације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лечења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обиласка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природних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реткости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културно-историјских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знаменитости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називамо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05200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Comic Sans MS" pitchFamily="66" charset="0"/>
              </a:rPr>
              <a:t>Наука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која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проучава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туризам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назива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се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туристичка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географија</a:t>
            </a:r>
            <a:r>
              <a:rPr lang="en-US" sz="2000" dirty="0" smtClean="0">
                <a:latin typeface="Comic Sans MS" pitchFamily="66" charset="0"/>
              </a:rPr>
              <a:t> и </a:t>
            </a:r>
            <a:r>
              <a:rPr lang="en-US" sz="2000" dirty="0" err="1" smtClean="0">
                <a:latin typeface="Comic Sans MS" pitchFamily="66" charset="0"/>
              </a:rPr>
              <a:t>може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се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поделити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општу</a:t>
            </a:r>
            <a:r>
              <a:rPr lang="en-US" sz="2000" dirty="0" smtClean="0">
                <a:latin typeface="Comic Sans MS" pitchFamily="66" charset="0"/>
              </a:rPr>
              <a:t> и </a:t>
            </a:r>
            <a:r>
              <a:rPr lang="en-US" sz="2000" dirty="0" err="1" smtClean="0">
                <a:latin typeface="Comic Sans MS" pitchFamily="66" charset="0"/>
              </a:rPr>
              <a:t>регионалну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туристичку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географију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b="1" dirty="0" err="1" smtClean="0">
                <a:latin typeface="Comic Sans MS" pitchFamily="66" charset="0"/>
              </a:rPr>
              <a:t>Општа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туристичка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географија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проучава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туризам</a:t>
            </a:r>
            <a:r>
              <a:rPr lang="en-US" sz="2000" dirty="0" smtClean="0">
                <a:latin typeface="Comic Sans MS" pitchFamily="66" charset="0"/>
              </a:rPr>
              <a:t> у </a:t>
            </a:r>
            <a:r>
              <a:rPr lang="en-US" sz="2000" dirty="0" err="1" smtClean="0">
                <a:latin typeface="Comic Sans MS" pitchFamily="66" charset="0"/>
              </a:rPr>
              <a:t>целом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свету</a:t>
            </a:r>
            <a:r>
              <a:rPr lang="en-US" sz="2000" dirty="0" smtClean="0">
                <a:latin typeface="Comic Sans MS" pitchFamily="66" charset="0"/>
              </a:rPr>
              <a:t>, а </a:t>
            </a:r>
            <a:r>
              <a:rPr lang="en-US" sz="2000" b="1" dirty="0" err="1" smtClean="0">
                <a:latin typeface="Comic Sans MS" pitchFamily="66" charset="0"/>
              </a:rPr>
              <a:t>регионална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туристичка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географија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проучава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туризам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одређеним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територијама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838200"/>
            <a:ext cx="8686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Упознавање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елемената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рекреативни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културни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просторни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функционални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Утврђивање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узрока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фактора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делују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облика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праваца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R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вредности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њиховог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размештаја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свету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битних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особина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размештаја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матичних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односу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Сагледавање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промета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финансијских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ефеката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последица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преображај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Latn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Сагледавање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улоге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зближавању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људи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народа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држава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света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Задаци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туристичке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географије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524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Повезаност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другим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наукама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научним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дисциплинама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3429000" y="2667000"/>
            <a:ext cx="304800" cy="990600"/>
          </a:xfrm>
          <a:prstGeom prst="rightBrace">
            <a:avLst>
              <a:gd name="adj1" fmla="val 2763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" name="AutoShape 2"/>
          <p:cNvSpPr>
            <a:spLocks/>
          </p:cNvSpPr>
          <p:nvPr/>
        </p:nvSpPr>
        <p:spPr bwMode="auto">
          <a:xfrm>
            <a:off x="3429000" y="3810000"/>
            <a:ext cx="228600" cy="1981200"/>
          </a:xfrm>
          <a:prstGeom prst="rightBrace">
            <a:avLst>
              <a:gd name="adj1" fmla="val 10069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" y="1676400"/>
            <a:ext cx="8153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геоморфологија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метеорологија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климатологија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хидрологија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биогеографија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картографија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становништва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насеља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политичка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саобраћајна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индустријска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38600" y="2819400"/>
            <a:ext cx="221406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природне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науке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038600" y="4572000"/>
            <a:ext cx="23567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друштвене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науке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1. Физичка и друштвена географија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67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2.  Биологија;</a:t>
            </a:r>
          </a:p>
          <a:p>
            <a:r>
              <a:rPr lang="sr-Cyrl-RS" sz="2000" dirty="0" smtClean="0">
                <a:latin typeface="Comic Sans MS" pitchFamily="66" charset="0"/>
              </a:rPr>
              <a:t>3.  Медицина;</a:t>
            </a:r>
          </a:p>
          <a:p>
            <a:r>
              <a:rPr lang="sr-Cyrl-RS" sz="2000" dirty="0" smtClean="0">
                <a:latin typeface="Comic Sans MS" pitchFamily="66" charset="0"/>
              </a:rPr>
              <a:t>4.  Екологија;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576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5.  Архитектура</a:t>
            </a:r>
          </a:p>
          <a:p>
            <a:r>
              <a:rPr lang="sr-Cyrl-RS" sz="2000" dirty="0" smtClean="0">
                <a:latin typeface="Comic Sans MS" pitchFamily="66" charset="0"/>
              </a:rPr>
              <a:t>6.  Урбанизам</a:t>
            </a:r>
          </a:p>
          <a:p>
            <a:r>
              <a:rPr lang="sr-Cyrl-RS" sz="2000" dirty="0" smtClean="0">
                <a:latin typeface="Comic Sans MS" pitchFamily="66" charset="0"/>
              </a:rPr>
              <a:t>7.  Историја</a:t>
            </a:r>
          </a:p>
          <a:p>
            <a:r>
              <a:rPr lang="sr-Cyrl-RS" sz="2000" dirty="0" smtClean="0">
                <a:latin typeface="Comic Sans MS" pitchFamily="66" charset="0"/>
              </a:rPr>
              <a:t>8.  Историја уметности</a:t>
            </a:r>
          </a:p>
          <a:p>
            <a:r>
              <a:rPr lang="sr-Cyrl-RS" sz="2000" dirty="0" smtClean="0">
                <a:latin typeface="Comic Sans MS" pitchFamily="66" charset="0"/>
              </a:rPr>
              <a:t>9.  Археологија</a:t>
            </a:r>
          </a:p>
          <a:p>
            <a:r>
              <a:rPr lang="sr-Cyrl-RS" sz="2000" dirty="0" smtClean="0">
                <a:latin typeface="Comic Sans MS" pitchFamily="66" charset="0"/>
              </a:rPr>
              <a:t>10. Етнологија</a:t>
            </a:r>
          </a:p>
          <a:p>
            <a:r>
              <a:rPr lang="sr-Cyrl-RS" sz="2000" dirty="0" smtClean="0">
                <a:latin typeface="Comic Sans MS" pitchFamily="66" charset="0"/>
              </a:rPr>
              <a:t>11. Економија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Гордана Васић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7" grpId="0" animBg="1"/>
      <p:bldP spid="16386" grpId="0" animBg="1"/>
      <p:bldP spid="16388" grpId="0"/>
      <p:bldP spid="16389" grpId="0"/>
      <p:bldP spid="16390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247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26</cp:revision>
  <dcterms:created xsi:type="dcterms:W3CDTF">2006-08-16T00:00:00Z</dcterms:created>
  <dcterms:modified xsi:type="dcterms:W3CDTF">2020-08-13T09:08:39Z</dcterms:modified>
</cp:coreProperties>
</file>