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Гордана Васић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440815" y="583565"/>
            <a:ext cx="976884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en-US" sz="96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Положај, границе и величина Републике Србије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3175"/>
            <a:ext cx="4114800" cy="365125"/>
          </a:xfrm>
        </p:spPr>
        <p:txBody>
          <a:bodyPr/>
          <a:lstStyle/>
          <a:p>
            <a:r>
              <a:rPr lang="en-US"/>
              <a:t>Гордана Васић</a:t>
            </a:r>
          </a:p>
        </p:txBody>
      </p:sp>
      <p:pic>
        <p:nvPicPr>
          <p:cNvPr id="4" name="Picture 3" descr="polozaj_krusevca_u_evropi_2v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970" y="-15875"/>
            <a:ext cx="6757670" cy="560197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583680" y="5565775"/>
            <a:ext cx="54286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altLang="en-US" sz="2400"/>
              <a:t>Географски положај може бити:</a:t>
            </a:r>
          </a:p>
          <a:p>
            <a:pPr algn="just"/>
            <a:r>
              <a:rPr lang="sr-Cyrl-RS" altLang="en-US" sz="2400"/>
              <a:t>1. Апсолутни географски положај</a:t>
            </a:r>
          </a:p>
          <a:p>
            <a:pPr algn="just"/>
            <a:r>
              <a:rPr lang="sr-Cyrl-RS" altLang="en-US" sz="2400"/>
              <a:t>2. Релативни географски положај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765165" y="3642995"/>
            <a:ext cx="1042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 b="1">
                <a:solidFill>
                  <a:srgbClr val="C00000"/>
                </a:solidFill>
              </a:rPr>
              <a:t>45</a:t>
            </a:r>
            <a:r>
              <a:rPr lang="sr-Cyrl-RS" altLang="en-US" b="1" baseline="30000">
                <a:solidFill>
                  <a:srgbClr val="C00000"/>
                </a:solidFill>
              </a:rPr>
              <a:t>о</a:t>
            </a:r>
            <a:r>
              <a:rPr lang="sr-Cyrl-RS" altLang="en-US" b="1">
                <a:solidFill>
                  <a:srgbClr val="C00000"/>
                </a:solidFill>
              </a:rPr>
              <a:t> СГШ</a:t>
            </a:r>
          </a:p>
        </p:txBody>
      </p:sp>
      <p:pic>
        <p:nvPicPr>
          <p:cNvPr id="7" name="Picture 6" descr="serbie_kosovo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115" y="-15875"/>
            <a:ext cx="5363845" cy="693610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3082925" y="1182370"/>
            <a:ext cx="23920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/>
              <a:t>Румунија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-31115" y="-15875"/>
            <a:ext cx="19170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/>
              <a:t>Мађарска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06045" y="5046345"/>
            <a:ext cx="15030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/>
              <a:t>Црна Гора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934085" y="6120130"/>
            <a:ext cx="1242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/>
              <a:t>Албанија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2851150" y="6073140"/>
            <a:ext cx="18097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en-US"/>
              <a:t>Северна</a:t>
            </a:r>
          </a:p>
          <a:p>
            <a:pPr algn="ctr"/>
            <a:r>
              <a:rPr lang="sr-Cyrl-RS" altLang="en-US"/>
              <a:t>Македонија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4400550" y="5217795"/>
            <a:ext cx="1487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/>
              <a:t>Бугарска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-31115" y="2997835"/>
            <a:ext cx="15957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/>
              <a:t>Босна и</a:t>
            </a:r>
          </a:p>
          <a:p>
            <a:r>
              <a:rPr lang="sr-Cyrl-RS" altLang="en-US"/>
              <a:t>Херцеговина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-46355" y="1304290"/>
            <a:ext cx="13487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/>
              <a:t>Хрватска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77940"/>
            <a:ext cx="4114800" cy="365125"/>
          </a:xfrm>
        </p:spPr>
        <p:txBody>
          <a:bodyPr/>
          <a:lstStyle/>
          <a:p>
            <a:r>
              <a:rPr lang="en-US"/>
              <a:t>Гордана Васић</a:t>
            </a:r>
          </a:p>
        </p:txBody>
      </p:sp>
      <p:pic>
        <p:nvPicPr>
          <p:cNvPr id="3" name="Picture 2" descr="The-physical-map-of-Serbia-showing-major-geographical-features-like-elevations-mountai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370" y="-10160"/>
            <a:ext cx="4672330" cy="687832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21920" y="193040"/>
            <a:ext cx="72999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Апсолутни географски положај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-635" y="990600"/>
            <a:ext cx="7115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 sz="2000" b="1"/>
              <a:t>1. Математичко - географски положај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-635" y="4609465"/>
            <a:ext cx="66249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 sz="2000" b="1"/>
              <a:t>2. Регионално - географски положај</a:t>
            </a:r>
          </a:p>
        </p:txBody>
      </p:sp>
      <p:pic>
        <p:nvPicPr>
          <p:cNvPr id="7" name="Picture 6" descr="poloc5beaj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415" y="1604010"/>
            <a:ext cx="3449955" cy="432435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351155" y="1604010"/>
            <a:ext cx="35579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/>
              <a:t>- најсевернија тачка</a:t>
            </a:r>
          </a:p>
          <a:p>
            <a:pPr algn="ctr"/>
            <a:r>
              <a:rPr lang="sr-Cyrl-RS" altLang="en-US" baseline="30000"/>
              <a:t> </a:t>
            </a:r>
            <a:r>
              <a:rPr lang="sr-Cyrl-RS" altLang="en-US"/>
              <a:t>46 </a:t>
            </a:r>
            <a:r>
              <a:rPr lang="sr-Cyrl-RS" altLang="en-US" baseline="30000"/>
              <a:t>о </a:t>
            </a:r>
            <a:r>
              <a:rPr lang="sr-Cyrl-RS" altLang="en-US"/>
              <a:t>11` 25`` сгш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51155" y="2249170"/>
            <a:ext cx="35426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/>
              <a:t>- најјужнија тачка</a:t>
            </a:r>
          </a:p>
          <a:p>
            <a:pPr algn="ctr"/>
            <a:r>
              <a:rPr lang="sr-Cyrl-RS" altLang="en-US"/>
              <a:t>41 </a:t>
            </a:r>
            <a:r>
              <a:rPr lang="sr-Cyrl-RS" altLang="en-US" baseline="30000"/>
              <a:t>о</a:t>
            </a:r>
            <a:r>
              <a:rPr lang="sr-Cyrl-RS" altLang="en-US"/>
              <a:t> 53` 05`` сгш 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351155" y="3014345"/>
            <a:ext cx="31591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/>
              <a:t>- најзападнија тачка</a:t>
            </a:r>
          </a:p>
          <a:p>
            <a:pPr algn="ctr"/>
            <a:r>
              <a:rPr lang="sr-Cyrl-RS" altLang="en-US"/>
              <a:t>18 </a:t>
            </a:r>
            <a:r>
              <a:rPr lang="sr-Cyrl-RS" altLang="en-US" baseline="30000"/>
              <a:t>о</a:t>
            </a:r>
            <a:r>
              <a:rPr lang="sr-Cyrl-RS" altLang="en-US"/>
              <a:t> 49` 13`` игд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351155" y="3811905"/>
            <a:ext cx="320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/>
              <a:t>- најисточнија тачка</a:t>
            </a:r>
          </a:p>
          <a:p>
            <a:pPr algn="ctr"/>
            <a:r>
              <a:rPr lang="sr-Cyrl-RS" altLang="en-US"/>
              <a:t>23 </a:t>
            </a:r>
            <a:r>
              <a:rPr lang="sr-Cyrl-RS" altLang="en-US" baseline="30000"/>
              <a:t>о</a:t>
            </a:r>
            <a:r>
              <a:rPr lang="sr-Cyrl-RS" altLang="en-US"/>
              <a:t> 00` 42`` игд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367030" y="5222875"/>
            <a:ext cx="33889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/>
              <a:t>- Србија је континентална земља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351155" y="5821045"/>
            <a:ext cx="35121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/>
              <a:t>- Србија је балканска, подунавска,</a:t>
            </a:r>
          </a:p>
          <a:p>
            <a:r>
              <a:rPr lang="sr-Cyrl-RS" altLang="en-US"/>
              <a:t>  средњоевропска или панонска и</a:t>
            </a:r>
          </a:p>
          <a:p>
            <a:r>
              <a:rPr lang="sr-Cyrl-RS" altLang="en-US"/>
              <a:t>  планинска земља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5240" y="0"/>
            <a:ext cx="48139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Релативни географски положај</a:t>
            </a:r>
          </a:p>
        </p:txBody>
      </p:sp>
      <p:pic>
        <p:nvPicPr>
          <p:cNvPr id="5" name="Picture 4" descr="-5-6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520" y="460375"/>
            <a:ext cx="7194550" cy="589597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0" y="942975"/>
            <a:ext cx="53263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 sz="2000" b="1"/>
              <a:t>1. Економско - географски положај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29845" y="2372995"/>
            <a:ext cx="52965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 sz="2000" b="1"/>
              <a:t>2. Саобраћајно - географски положај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25120" y="1456055"/>
            <a:ext cx="48304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/>
              <a:t>- променљив, под утицајем светских </a:t>
            </a:r>
          </a:p>
          <a:p>
            <a:r>
              <a:rPr lang="sr-Cyrl-RS" altLang="en-US"/>
              <a:t>  </a:t>
            </a:r>
            <a:r>
              <a:rPr lang="sr-Cyrl-RS" altLang="en-US">
                <a:sym typeface="+mn-ea"/>
              </a:rPr>
              <a:t>политичких и економских дешавања</a:t>
            </a:r>
            <a:r>
              <a:rPr lang="sr-Cyrl-RS" altLang="en-US"/>
              <a:t> 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25120" y="2931160"/>
            <a:ext cx="48615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/>
              <a:t>- одличан положај, раскрсница путева и</a:t>
            </a:r>
          </a:p>
          <a:p>
            <a:r>
              <a:rPr lang="sr-Cyrl-RS" altLang="en-US"/>
              <a:t>   “природни мост” између запада и истока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29845" y="3863340"/>
            <a:ext cx="5295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en-US" u="sng"/>
              <a:t>ЕВРОПСКИ КОРИДОРИ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340995" y="4515485"/>
            <a:ext cx="43173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/>
              <a:t>- Коридор 10 </a:t>
            </a:r>
          </a:p>
          <a:p>
            <a:r>
              <a:rPr lang="sr-Cyrl-RS" altLang="en-US"/>
              <a:t>   (Суботица - Нови Сад - Београд - Ниш...)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309880" y="5307330"/>
            <a:ext cx="48609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/>
              <a:t>- Коридор 7</a:t>
            </a:r>
          </a:p>
          <a:p>
            <a:r>
              <a:rPr lang="sr-Cyrl-RS" altLang="en-US"/>
              <a:t>   (Дунав - Рајна - Мајна, дуг 3.505 км)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309880" y="6076315"/>
            <a:ext cx="98463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/>
              <a:t>- Коридор 11</a:t>
            </a:r>
          </a:p>
          <a:p>
            <a:r>
              <a:rPr lang="sr-Cyrl-RS" altLang="en-US"/>
              <a:t>   (Вршац - Београд - Чачак - Пожега - Подгорица - Бар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pic>
        <p:nvPicPr>
          <p:cNvPr id="3" name="Picture 2" descr="serbia-ma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805" y="17780"/>
            <a:ext cx="5882005" cy="685165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0480" y="17145"/>
            <a:ext cx="63207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Величина Републике Србије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-15875" y="824865"/>
            <a:ext cx="6336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/>
              <a:t>     - величина Србије се мењала кроз историју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-15875" y="1352550"/>
            <a:ext cx="63823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/>
              <a:t>     - Република Србија обухвата површину од 88.361 км</a:t>
            </a:r>
            <a:r>
              <a:rPr lang="sr-Cyrl-RS" altLang="en-US" baseline="30000"/>
              <a:t>2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6985" y="2444750"/>
            <a:ext cx="6289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/>
              <a:t>     1. Аутономна Покрајина Војводина 21.506 км</a:t>
            </a:r>
            <a:r>
              <a:rPr lang="sr-Cyrl-RS" altLang="en-US" baseline="30000"/>
              <a:t>2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0480" y="2954020"/>
            <a:ext cx="63366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/>
              <a:t>     2. Централна Србија 55.968 км</a:t>
            </a:r>
            <a:r>
              <a:rPr lang="sr-Cyrl-RS" altLang="en-US" baseline="30000"/>
              <a:t>2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30480" y="3462655"/>
            <a:ext cx="63366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/>
              <a:t>     3. Аутономна Покрајина Косово и Метохија 10.887 км</a:t>
            </a:r>
            <a:r>
              <a:rPr lang="sr-Cyrl-RS" altLang="en-US" baseline="30000"/>
              <a:t>2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-635" y="1943100"/>
            <a:ext cx="63671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en-US"/>
              <a:t>АДМИНИСТРАТИВНЕ ЦЕЛИНЕ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-16510" y="4152900"/>
            <a:ext cx="63677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/>
              <a:t>     - Србија је издељена на 5 региона, 29 управних округа и </a:t>
            </a:r>
          </a:p>
          <a:p>
            <a:r>
              <a:rPr lang="sr-Cyrl-RS" altLang="en-US"/>
              <a:t>       територију главног града Београда, 28 насеља са статусом</a:t>
            </a:r>
          </a:p>
          <a:p>
            <a:r>
              <a:rPr lang="sr-Cyrl-RS" altLang="en-US"/>
              <a:t>       града и 150 општина. 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0" y="5214620"/>
            <a:ext cx="63671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/>
              <a:t>     - у Србији постоји 6.158 насеља, у Војводини 467, Косову</a:t>
            </a:r>
          </a:p>
          <a:p>
            <a:r>
              <a:rPr lang="sr-Cyrl-RS" altLang="en-US"/>
              <a:t>       и Метохији 1.449, а централној Србији 4.242 насеља 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-635" y="5967095"/>
            <a:ext cx="63512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/>
              <a:t>     - по попису 2011. године на територији Републике Србије</a:t>
            </a:r>
          </a:p>
          <a:p>
            <a:r>
              <a:rPr lang="sr-Cyrl-RS" altLang="en-US"/>
              <a:t>       живело је приближно 8,9 милиона становника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pic>
        <p:nvPicPr>
          <p:cNvPr id="3" name="Picture 2" descr="grani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510" y="-8255"/>
            <a:ext cx="5808980" cy="687451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-15875" y="26670"/>
            <a:ext cx="3261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Границе Србије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-635" y="596900"/>
            <a:ext cx="31832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/>
              <a:t>- границе Србије нису ни</a:t>
            </a:r>
          </a:p>
          <a:p>
            <a:r>
              <a:rPr lang="sr-Cyrl-RS" altLang="en-US"/>
              <a:t>  природне ни етничке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4605" y="1347470"/>
            <a:ext cx="31991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en-US" b="1"/>
              <a:t>МАЂАРСКА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-635" y="2744470"/>
            <a:ext cx="32143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en-US" b="1"/>
              <a:t>РУМУНИЈА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5875" y="4100195"/>
            <a:ext cx="3198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en-US" b="1"/>
              <a:t>БУГАРСКА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-17145" y="5544820"/>
            <a:ext cx="31997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en-US" b="1"/>
              <a:t>СЕВЕРНА МАКЕДОНИЈА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8991600" y="228600"/>
            <a:ext cx="31680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en-US" b="1"/>
              <a:t>АЛБАНИЈА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8991600" y="1617345"/>
            <a:ext cx="31991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en-US" b="1"/>
              <a:t>ЦРНА ГОРА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9038590" y="3010535"/>
            <a:ext cx="31680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en-US" b="1"/>
              <a:t>БОСНА И ХЕРЦЕГОВИНА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9037955" y="4577715"/>
            <a:ext cx="31057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en-US" b="1"/>
              <a:t>ХРВАТСКА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-635" y="1715770"/>
            <a:ext cx="31991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/>
              <a:t>- дужина 174,4 км</a:t>
            </a:r>
          </a:p>
          <a:p>
            <a:r>
              <a:rPr lang="sr-Cyrl-RS" altLang="en-US"/>
              <a:t>- гранични прелази: Бачки</a:t>
            </a:r>
          </a:p>
          <a:p>
            <a:r>
              <a:rPr lang="sr-Cyrl-RS" altLang="en-US"/>
              <a:t>  Брег, Келебија и Хоргош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-635" y="3112770"/>
            <a:ext cx="32143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/>
              <a:t>- дужина 546,5 км</a:t>
            </a:r>
          </a:p>
          <a:p>
            <a:r>
              <a:rPr lang="sr-Cyrl-RS" altLang="en-US"/>
              <a:t>- гранични прелази: Српска</a:t>
            </a:r>
          </a:p>
          <a:p>
            <a:r>
              <a:rPr lang="sr-Cyrl-RS" altLang="en-US"/>
              <a:t>   Црња, Ватин, Калуђерово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-635" y="4468495"/>
            <a:ext cx="31832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/>
              <a:t>- дужина 367,1 км</a:t>
            </a:r>
          </a:p>
          <a:p>
            <a:r>
              <a:rPr lang="sr-Cyrl-RS" altLang="en-US"/>
              <a:t>- гранични прелази: Вршка</a:t>
            </a:r>
          </a:p>
          <a:p>
            <a:r>
              <a:rPr lang="sr-Cyrl-RS" altLang="en-US"/>
              <a:t>   Чука, Градина, Рибарци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-17145" y="5913120"/>
            <a:ext cx="32143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/>
              <a:t>- дужина 273,0 км</a:t>
            </a:r>
          </a:p>
          <a:p>
            <a:r>
              <a:rPr lang="sr-Cyrl-RS" altLang="en-US"/>
              <a:t>- гранични прелази: Прохор,</a:t>
            </a:r>
          </a:p>
          <a:p>
            <a:r>
              <a:rPr lang="sr-Cyrl-RS" altLang="en-US"/>
              <a:t>   Прешево, Ђенерал Јанковић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9022715" y="596900"/>
            <a:ext cx="31838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/>
              <a:t>- дужина 111,1 км</a:t>
            </a:r>
          </a:p>
          <a:p>
            <a:r>
              <a:rPr lang="sr-Cyrl-RS" altLang="en-US"/>
              <a:t>- гранични прелази: Врбница,</a:t>
            </a:r>
          </a:p>
          <a:p>
            <a:r>
              <a:rPr lang="sr-Cyrl-RS" altLang="en-US"/>
              <a:t>  Ћафа Прушит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9022715" y="1985645"/>
            <a:ext cx="31527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/>
              <a:t>- дужина 244,1 км</a:t>
            </a:r>
          </a:p>
          <a:p>
            <a:r>
              <a:rPr lang="sr-Cyrl-RS" altLang="en-US"/>
              <a:t>- гранични прелази: Мехов </a:t>
            </a:r>
          </a:p>
          <a:p>
            <a:r>
              <a:rPr lang="sr-Cyrl-RS" altLang="en-US"/>
              <a:t>  Крш, Бродарево и Јабука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8991600" y="3378835"/>
            <a:ext cx="31680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/>
              <a:t>- дужина 382,8 км</a:t>
            </a:r>
          </a:p>
          <a:p>
            <a:r>
              <a:rPr lang="sr-Cyrl-RS" altLang="en-US"/>
              <a:t>- гранични прелази: Бајина </a:t>
            </a:r>
          </a:p>
          <a:p>
            <a:r>
              <a:rPr lang="sr-Cyrl-RS" altLang="en-US"/>
              <a:t>  Башта, Љубовија, Бадовинци  </a:t>
            </a:r>
          </a:p>
          <a:p>
            <a:r>
              <a:rPr lang="sr-Cyrl-RS" altLang="en-US"/>
              <a:t>  Сремска Рача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9022715" y="4946015"/>
            <a:ext cx="31997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/>
              <a:t>- дужина 259,3 км</a:t>
            </a:r>
          </a:p>
          <a:p>
            <a:r>
              <a:rPr lang="sr-Cyrl-RS" altLang="en-US"/>
              <a:t>- гранични прелази: Батровци,</a:t>
            </a:r>
          </a:p>
          <a:p>
            <a:r>
              <a:rPr lang="sr-Cyrl-RS" altLang="en-US"/>
              <a:t>  Шид, Богојево, Бездан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9037955" y="6076315"/>
            <a:ext cx="31369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/>
              <a:t>- укупна дужина свих граница </a:t>
            </a:r>
          </a:p>
          <a:p>
            <a:r>
              <a:rPr lang="sr-Cyrl-RS" altLang="en-US"/>
              <a:t>   </a:t>
            </a:r>
            <a:r>
              <a:rPr lang="sr-Cyrl-RS" altLang="en-US">
                <a:sym typeface="+mn-ea"/>
              </a:rPr>
              <a:t>је 2.358,3 км</a:t>
            </a:r>
            <a:endParaRPr lang="sr-Cyrl-R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05" y="3136900"/>
            <a:ext cx="12198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Симболи суверене државе су</a:t>
            </a:r>
          </a:p>
        </p:txBody>
      </p:sp>
      <p:pic>
        <p:nvPicPr>
          <p:cNvPr id="120834" name="Picture 2" descr="http://istorijazasve.files.wordpress.com/2012/03/prva-verz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4210" y="3336290"/>
            <a:ext cx="2286000" cy="3429001"/>
          </a:xfrm>
          <a:prstGeom prst="rect">
            <a:avLst/>
          </a:prstGeom>
          <a:noFill/>
        </p:spPr>
      </p:pic>
      <p:pic>
        <p:nvPicPr>
          <p:cNvPr id="120836" name="Picture 4" descr="http://a2.ec-images.myspacecdn.com/images01/14/e6ce602aea29c666495ba9c979845033/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110" y="3764915"/>
            <a:ext cx="2619375" cy="3000376"/>
          </a:xfrm>
          <a:prstGeom prst="rect">
            <a:avLst/>
          </a:prstGeom>
          <a:noFill/>
        </p:spPr>
      </p:pic>
      <p:pic>
        <p:nvPicPr>
          <p:cNvPr id="120838" name="Picture 6" descr="http://upload.wikimedia.org/wikipedia/commons/thumb/1/11/Civil_Flag_of_Serbia.svg/200px-Civil_Flag_of_Serbia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1181" y="4558665"/>
            <a:ext cx="3093832" cy="2057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8080" y="3136900"/>
            <a:ext cx="10668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400" b="1" dirty="0" smtClean="0"/>
              <a:t>Грб</a:t>
            </a:r>
            <a:r>
              <a:rPr lang="sr-Cyrl-CS" sz="3200" b="1" dirty="0" smtClean="0"/>
              <a:t> 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25340" y="3909695"/>
            <a:ext cx="2286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400" b="1" dirty="0" smtClean="0"/>
              <a:t>Застава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68510" y="2875915"/>
            <a:ext cx="20574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400" b="1" dirty="0" smtClean="0"/>
              <a:t>Химна 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4605" y="-34290"/>
            <a:ext cx="123012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Елементи суверене државе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6350" y="941705"/>
            <a:ext cx="122072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 sz="2400" b="1"/>
              <a:t>Територија                                     Становништво                                   Власт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5915660" y="1803400"/>
            <a:ext cx="24072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 sz="2000"/>
              <a:t>Законодавна власт</a:t>
            </a:r>
          </a:p>
          <a:p>
            <a:pPr algn="ctr"/>
            <a:r>
              <a:rPr lang="sr-Cyrl-RS" altLang="en-US" sz="2000"/>
              <a:t>Скупштина 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8524875" y="1803400"/>
            <a:ext cx="18332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 sz="2000"/>
              <a:t>Извршна власт</a:t>
            </a:r>
          </a:p>
          <a:p>
            <a:pPr algn="ctr"/>
            <a:r>
              <a:rPr lang="sr-Cyrl-RS" altLang="en-US" sz="2000"/>
              <a:t>Влада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0551795" y="1803400"/>
            <a:ext cx="16617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 sz="2000"/>
              <a:t>Судска Власт</a:t>
            </a:r>
          </a:p>
          <a:p>
            <a:pPr algn="ctr"/>
            <a:r>
              <a:rPr lang="sr-Cyrl-RS" altLang="en-US" sz="2000"/>
              <a:t>Судови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224280" y="521970"/>
            <a:ext cx="4892675" cy="4972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8" idx="7"/>
          </p:cNvCxnSpPr>
          <p:nvPr/>
        </p:nvCxnSpPr>
        <p:spPr>
          <a:xfrm rot="16200000" flipH="1">
            <a:off x="7073359" y="-478059"/>
            <a:ext cx="478135" cy="24236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8" idx="0"/>
          </p:cNvCxnSpPr>
          <p:nvPr/>
        </p:nvCxnSpPr>
        <p:spPr>
          <a:xfrm rot="16200000" flipH="1" flipV="1">
            <a:off x="5748523" y="721768"/>
            <a:ext cx="556620" cy="686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592060" y="1360805"/>
            <a:ext cx="1180465" cy="403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726170" y="1360805"/>
            <a:ext cx="1988185" cy="3727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726170" y="1345565"/>
            <a:ext cx="46355" cy="481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005384" y="477795"/>
            <a:ext cx="111571" cy="1153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686800" y="1345565"/>
            <a:ext cx="85725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3" grpId="0"/>
      <p:bldP spid="4" grpId="0"/>
      <p:bldP spid="5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0" y="11430"/>
            <a:ext cx="12222480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en-US" sz="96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Хвала на пажњи</a:t>
            </a:r>
          </a:p>
          <a:p>
            <a:pPr algn="ctr"/>
            <a:endParaRPr lang="sr-Cyrl-RS" altLang="en-US" sz="9600" b="1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altLang="en-US" sz="32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септембар 2020. године</a:t>
            </a:r>
          </a:p>
          <a:p>
            <a:pPr algn="ctr"/>
            <a:endParaRPr lang="sr-Cyrl-RS" altLang="en-US" sz="3200" b="1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Cyrl-RS" altLang="en-US" sz="3200" b="1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altLang="en-US" sz="32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Аутор</a:t>
            </a:r>
          </a:p>
          <a:p>
            <a:pPr algn="ctr"/>
            <a:endParaRPr lang="sr-Cyrl-RS" altLang="en-US" sz="3200" b="1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altLang="en-US" sz="32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Гордана Васић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518</Words>
  <Application>WPS Presentation</Application>
  <PresentationFormat>Custom</PresentationFormat>
  <Paragraphs>123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tamara99</cp:lastModifiedBy>
  <cp:revision>4</cp:revision>
  <dcterms:created xsi:type="dcterms:W3CDTF">2020-09-06T06:23:32Z</dcterms:created>
  <dcterms:modified xsi:type="dcterms:W3CDTF">2020-09-06T09:33:25Z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1033-11.2.0.8641</vt:lpwstr>
  </property>
</Properties>
</file>