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ПРЕДМЕТ И ЗАДАЦИ ПРОУЧАВАЊА ТУРИСТИЧКЕ </a:t>
            </a:r>
            <a:r>
              <a:rPr lang="en-US" sz="3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ГЕОГРАФИЈЕ</a:t>
            </a:r>
            <a:r>
              <a:rPr lang="sr-Cyrl-RS" sz="3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СРБИЈЕ</a:t>
            </a:r>
            <a:endParaRPr lang="en-US" sz="3600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5908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 smtClean="0">
                <a:latin typeface="Comic Sans MS" pitchFamily="66" charset="0"/>
              </a:rPr>
              <a:t>Туристичка географија спада у најмлађе географске дисциплине и наставне предмете. Свој почетак развоја везује за крај 19. и почетак 20.века.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114800"/>
            <a:ext cx="723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 smtClean="0">
                <a:latin typeface="Comic Sans MS" pitchFamily="66" charset="0"/>
              </a:rPr>
              <a:t>Савремена туристичка географија се бави изучавањем природних и антропогених туристичких вредности у циљу њихове </a:t>
            </a:r>
            <a:r>
              <a:rPr lang="sr-Cyrl-RS" sz="2000" b="1" dirty="0" smtClean="0">
                <a:latin typeface="Comic Sans MS" pitchFamily="66" charset="0"/>
              </a:rPr>
              <a:t>валоризације</a:t>
            </a:r>
            <a:r>
              <a:rPr lang="sr-Cyrl-RS" sz="2000" dirty="0" smtClean="0">
                <a:latin typeface="Comic Sans MS" pitchFamily="66" charset="0"/>
              </a:rPr>
              <a:t> тј. оцене њиховог квалитета и методе презентовања туристима. 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b="1" dirty="0" smtClean="0">
                <a:latin typeface="Comic Sans MS" pitchFamily="66" charset="0"/>
              </a:rPr>
              <a:t>Природне туристичке вредности </a:t>
            </a:r>
            <a:r>
              <a:rPr lang="sr-Cyrl-RS" sz="2000" dirty="0" smtClean="0">
                <a:latin typeface="Comic Sans MS" pitchFamily="66" charset="0"/>
              </a:rPr>
              <a:t>нису </a:t>
            </a:r>
            <a:r>
              <a:rPr lang="sr-Cyrl-RS" sz="2000" dirty="0" smtClean="0">
                <a:latin typeface="Comic Sans MS" pitchFamily="66" charset="0"/>
              </a:rPr>
              <a:t>роба у класичном економском смислу па не подлежу законима економског тржишта понуде и потражње.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7848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 smtClean="0">
                <a:latin typeface="Comic Sans MS" pitchFamily="66" charset="0"/>
              </a:rPr>
              <a:t>Као еволутивне појаве у простору са малом моћу саморегулације, природне туристичке вредности условљавају развој туризма, али их неплански, предимензионирани и неконтролисани промет туриста може уништити.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5800" y="34290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b="1" dirty="0" smtClean="0">
                <a:latin typeface="Comic Sans MS" pitchFamily="66" charset="0"/>
              </a:rPr>
              <a:t>Антропогене туристичке вредности </a:t>
            </a:r>
            <a:r>
              <a:rPr lang="sr-Cyrl-RS" sz="2000" dirty="0" smtClean="0">
                <a:latin typeface="Comic Sans MS" pitchFamily="66" charset="0"/>
              </a:rPr>
              <a:t>представљају други домен проучавања туристичке географије Србије. Обухватају разне археолошке локалитете, културно-историјске споменике средњег века (цркве, манастире, тврђаве), спомен-комплексе, као и савремена уметничка остварења, презентована на отвореном или у музејима и на разним приредбама.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Задаци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Србије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следећи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sr-Cyrl-RS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развијање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научноистраживачких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уз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коришћење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савремене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технике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технологије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теренска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истраживања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кабинетске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студије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уз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уважавање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резултата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сродних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научних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дисциплина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наставних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предмета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попис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систематизација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класификација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природних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антропогених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вредности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Србије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основу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показатеља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праћење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стања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квалитета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животне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средине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регија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уз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анализу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позитивних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ефеката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њу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 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праћење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промета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домаћих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страних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путника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граничним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прелазима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ради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статистичке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документације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о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попуњености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капацитета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њиховог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бољег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усмеравања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местима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Србији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33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утицаја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привреде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Србије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сеоског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излетничког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екскурзионог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43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изучавање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дефинисање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приоритетних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регија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праваца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економских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друштвених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ефеката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врста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81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подстицање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локалних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заједница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активније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укључе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туризам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могућношћу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пласмана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производа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географским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пореклом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791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усаглашавање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акцијама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Светске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организације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седиштем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Мадриду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 smtClean="0">
                <a:latin typeface="Comic Sans MS" pitchFamily="66" charset="0"/>
              </a:rPr>
              <a:t>Туристичка географија је уско повезана са бројним наукама и наставним предметима – картографијом, статистиком, историјом, историјом уметности, економијом, саобраћајем, архитектуром, климатологијом, хидрологијом, балнеологијом...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" y="2362200"/>
            <a:ext cx="861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Србије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дефинисати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наука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кретањима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домаћих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страних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зависности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њихових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потреба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жеља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могућности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6019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Comic Sans MS" pitchFamily="66" charset="0"/>
              </a:rPr>
              <a:t>Гордана Васић, септембар 2018.године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6</cp:revision>
  <dcterms:created xsi:type="dcterms:W3CDTF">2006-08-16T00:00:00Z</dcterms:created>
  <dcterms:modified xsi:type="dcterms:W3CDTF">2018-09-07T04:19:10Z</dcterms:modified>
</cp:coreProperties>
</file>